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8.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19.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0.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1.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22.xml" ContentType="application/vnd.openxmlformats-officedocument.theme+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1" r:id="rId2"/>
    <p:sldMasterId id="2147483722" r:id="rId3"/>
    <p:sldMasterId id="2147483723" r:id="rId4"/>
    <p:sldMasterId id="2147483724" r:id="rId5"/>
    <p:sldMasterId id="2147483725" r:id="rId6"/>
    <p:sldMasterId id="2147483726" r:id="rId7"/>
    <p:sldMasterId id="2147483727" r:id="rId8"/>
    <p:sldMasterId id="2147483728" r:id="rId9"/>
    <p:sldMasterId id="2147483729" r:id="rId10"/>
    <p:sldMasterId id="2147483730" r:id="rId11"/>
    <p:sldMasterId id="2147483731" r:id="rId12"/>
    <p:sldMasterId id="2147483886" r:id="rId13"/>
    <p:sldMasterId id="2147483898" r:id="rId14"/>
    <p:sldMasterId id="2147483910" r:id="rId15"/>
    <p:sldMasterId id="2147483922" r:id="rId16"/>
    <p:sldMasterId id="2147483934" r:id="rId17"/>
    <p:sldMasterId id="2147483947" r:id="rId18"/>
    <p:sldMasterId id="2147483960" r:id="rId19"/>
    <p:sldMasterId id="2147483973" r:id="rId20"/>
    <p:sldMasterId id="2147483986" r:id="rId21"/>
    <p:sldMasterId id="2147483998" r:id="rId22"/>
    <p:sldMasterId id="2147484002" r:id="rId23"/>
  </p:sldMasterIdLst>
  <p:notesMasterIdLst>
    <p:notesMasterId r:id="rId53"/>
  </p:notesMasterIdLst>
  <p:handoutMasterIdLst>
    <p:handoutMasterId r:id="rId54"/>
  </p:handoutMasterIdLst>
  <p:sldIdLst>
    <p:sldId id="329" r:id="rId24"/>
    <p:sldId id="324" r:id="rId25"/>
    <p:sldId id="311" r:id="rId26"/>
    <p:sldId id="344" r:id="rId27"/>
    <p:sldId id="348" r:id="rId28"/>
    <p:sldId id="346" r:id="rId29"/>
    <p:sldId id="330" r:id="rId30"/>
    <p:sldId id="306" r:id="rId31"/>
    <p:sldId id="313" r:id="rId32"/>
    <p:sldId id="327" r:id="rId33"/>
    <p:sldId id="349" r:id="rId34"/>
    <p:sldId id="345" r:id="rId35"/>
    <p:sldId id="286" r:id="rId36"/>
    <p:sldId id="321" r:id="rId37"/>
    <p:sldId id="318" r:id="rId38"/>
    <p:sldId id="320" r:id="rId39"/>
    <p:sldId id="341" r:id="rId40"/>
    <p:sldId id="294" r:id="rId41"/>
    <p:sldId id="342" r:id="rId42"/>
    <p:sldId id="328" r:id="rId43"/>
    <p:sldId id="332" r:id="rId44"/>
    <p:sldId id="323" r:id="rId45"/>
    <p:sldId id="333" r:id="rId46"/>
    <p:sldId id="337" r:id="rId47"/>
    <p:sldId id="338" r:id="rId48"/>
    <p:sldId id="339" r:id="rId49"/>
    <p:sldId id="350" r:id="rId50"/>
    <p:sldId id="282" r:id="rId51"/>
    <p:sldId id="296" r:id="rId52"/>
  </p:sldIdLst>
  <p:sldSz cx="9144000" cy="6858000" type="screen4x3"/>
  <p:notesSz cx="6808788" cy="9940925"/>
  <p:defaultTextStyle>
    <a:defPPr>
      <a:defRPr lang="en-US"/>
    </a:defPPr>
    <a:lvl1pPr algn="l" rtl="0" fontAlgn="base">
      <a:spcBef>
        <a:spcPct val="0"/>
      </a:spcBef>
      <a:spcAft>
        <a:spcPct val="0"/>
      </a:spcAft>
      <a:defRPr sz="2800" kern="1200">
        <a:solidFill>
          <a:schemeClr val="tx1"/>
        </a:solidFill>
        <a:latin typeface="Arial" charset="0"/>
        <a:ea typeface="+mn-ea"/>
        <a:cs typeface="Arial" charset="0"/>
      </a:defRPr>
    </a:lvl1pPr>
    <a:lvl2pPr marL="457200" algn="l" rtl="0" fontAlgn="base">
      <a:spcBef>
        <a:spcPct val="0"/>
      </a:spcBef>
      <a:spcAft>
        <a:spcPct val="0"/>
      </a:spcAft>
      <a:defRPr sz="2800" kern="1200">
        <a:solidFill>
          <a:schemeClr val="tx1"/>
        </a:solidFill>
        <a:latin typeface="Arial" charset="0"/>
        <a:ea typeface="+mn-ea"/>
        <a:cs typeface="Arial" charset="0"/>
      </a:defRPr>
    </a:lvl2pPr>
    <a:lvl3pPr marL="914400" algn="l" rtl="0" fontAlgn="base">
      <a:spcBef>
        <a:spcPct val="0"/>
      </a:spcBef>
      <a:spcAft>
        <a:spcPct val="0"/>
      </a:spcAft>
      <a:defRPr sz="2800" kern="1200">
        <a:solidFill>
          <a:schemeClr val="tx1"/>
        </a:solidFill>
        <a:latin typeface="Arial" charset="0"/>
        <a:ea typeface="+mn-ea"/>
        <a:cs typeface="Arial" charset="0"/>
      </a:defRPr>
    </a:lvl3pPr>
    <a:lvl4pPr marL="1371600" algn="l" rtl="0" fontAlgn="base">
      <a:spcBef>
        <a:spcPct val="0"/>
      </a:spcBef>
      <a:spcAft>
        <a:spcPct val="0"/>
      </a:spcAft>
      <a:defRPr sz="2800" kern="1200">
        <a:solidFill>
          <a:schemeClr val="tx1"/>
        </a:solidFill>
        <a:latin typeface="Arial" charset="0"/>
        <a:ea typeface="+mn-ea"/>
        <a:cs typeface="Arial" charset="0"/>
      </a:defRPr>
    </a:lvl4pPr>
    <a:lvl5pPr marL="1828800" algn="l" rtl="0" fontAlgn="base">
      <a:spcBef>
        <a:spcPct val="0"/>
      </a:spcBef>
      <a:spcAft>
        <a:spcPct val="0"/>
      </a:spcAft>
      <a:defRPr sz="2800" kern="1200">
        <a:solidFill>
          <a:schemeClr val="tx1"/>
        </a:solidFill>
        <a:latin typeface="Arial" charset="0"/>
        <a:ea typeface="+mn-ea"/>
        <a:cs typeface="Arial" charset="0"/>
      </a:defRPr>
    </a:lvl5pPr>
    <a:lvl6pPr marL="2286000" algn="l" defTabSz="914400" rtl="0" eaLnBrk="1" latinLnBrk="0" hangingPunct="1">
      <a:defRPr sz="2800" kern="1200">
        <a:solidFill>
          <a:schemeClr val="tx1"/>
        </a:solidFill>
        <a:latin typeface="Arial" charset="0"/>
        <a:ea typeface="+mn-ea"/>
        <a:cs typeface="Arial" charset="0"/>
      </a:defRPr>
    </a:lvl6pPr>
    <a:lvl7pPr marL="2743200" algn="l" defTabSz="914400" rtl="0" eaLnBrk="1" latinLnBrk="0" hangingPunct="1">
      <a:defRPr sz="2800" kern="1200">
        <a:solidFill>
          <a:schemeClr val="tx1"/>
        </a:solidFill>
        <a:latin typeface="Arial" charset="0"/>
        <a:ea typeface="+mn-ea"/>
        <a:cs typeface="Arial" charset="0"/>
      </a:defRPr>
    </a:lvl7pPr>
    <a:lvl8pPr marL="3200400" algn="l" defTabSz="914400" rtl="0" eaLnBrk="1" latinLnBrk="0" hangingPunct="1">
      <a:defRPr sz="2800" kern="1200">
        <a:solidFill>
          <a:schemeClr val="tx1"/>
        </a:solidFill>
        <a:latin typeface="Arial" charset="0"/>
        <a:ea typeface="+mn-ea"/>
        <a:cs typeface="Arial" charset="0"/>
      </a:defRPr>
    </a:lvl8pPr>
    <a:lvl9pPr marL="3657600" algn="l" defTabSz="914400" rtl="0" eaLnBrk="1" latinLnBrk="0" hangingPunct="1">
      <a:defRPr sz="28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FF9900"/>
    <a:srgbClr val="FF0000"/>
    <a:srgbClr val="33CCFF"/>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sorterViewPr>
    <p:cViewPr>
      <p:scale>
        <a:sx n="100" d="100"/>
        <a:sy n="100" d="100"/>
      </p:scale>
      <p:origin x="0" y="96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3.xml"/><Relationship Id="rId39" Type="http://schemas.openxmlformats.org/officeDocument/2006/relationships/slide" Target="slides/slide16.xml"/><Relationship Id="rId21" Type="http://schemas.openxmlformats.org/officeDocument/2006/relationships/slideMaster" Target="slideMasters/slideMaster21.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slide" Target="slides/slide24.xml"/><Relationship Id="rId50" Type="http://schemas.openxmlformats.org/officeDocument/2006/relationships/slide" Target="slides/slide27.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6.xml"/><Relationship Id="rId41" Type="http://schemas.openxmlformats.org/officeDocument/2006/relationships/slide" Target="slides/slide18.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0474" cy="497046"/>
          </a:xfrm>
          <a:prstGeom prst="rect">
            <a:avLst/>
          </a:prstGeom>
        </p:spPr>
        <p:txBody>
          <a:bodyPr vert="horz" lIns="91093" tIns="45546" rIns="91093" bIns="45546" rtlCol="0"/>
          <a:lstStyle>
            <a:lvl1pPr algn="l">
              <a:defRPr sz="1200"/>
            </a:lvl1pPr>
          </a:lstStyle>
          <a:p>
            <a:endParaRPr lang="en-GB"/>
          </a:p>
        </p:txBody>
      </p:sp>
      <p:sp>
        <p:nvSpPr>
          <p:cNvPr id="3" name="Date Placeholder 2"/>
          <p:cNvSpPr>
            <a:spLocks noGrp="1"/>
          </p:cNvSpPr>
          <p:nvPr>
            <p:ph type="dt" sz="quarter" idx="1"/>
          </p:nvPr>
        </p:nvSpPr>
        <p:spPr>
          <a:xfrm>
            <a:off x="3856738" y="0"/>
            <a:ext cx="2950474" cy="497046"/>
          </a:xfrm>
          <a:prstGeom prst="rect">
            <a:avLst/>
          </a:prstGeom>
        </p:spPr>
        <p:txBody>
          <a:bodyPr vert="horz" lIns="91093" tIns="45546" rIns="91093" bIns="45546" rtlCol="0"/>
          <a:lstStyle>
            <a:lvl1pPr algn="r">
              <a:defRPr sz="1200"/>
            </a:lvl1pPr>
          </a:lstStyle>
          <a:p>
            <a:fld id="{11513A83-8059-4212-BBE3-E58DFF7AD60A}" type="datetimeFigureOut">
              <a:rPr lang="en-GB" smtClean="0"/>
              <a:t>26/05/2017</a:t>
            </a:fld>
            <a:endParaRPr lang="en-GB"/>
          </a:p>
        </p:txBody>
      </p:sp>
      <p:sp>
        <p:nvSpPr>
          <p:cNvPr id="4" name="Footer Placeholder 3"/>
          <p:cNvSpPr>
            <a:spLocks noGrp="1"/>
          </p:cNvSpPr>
          <p:nvPr>
            <p:ph type="ftr" sz="quarter" idx="2"/>
          </p:nvPr>
        </p:nvSpPr>
        <p:spPr>
          <a:xfrm>
            <a:off x="1" y="9442154"/>
            <a:ext cx="2950474" cy="497046"/>
          </a:xfrm>
          <a:prstGeom prst="rect">
            <a:avLst/>
          </a:prstGeom>
        </p:spPr>
        <p:txBody>
          <a:bodyPr vert="horz" lIns="91093" tIns="45546" rIns="91093" bIns="45546" rtlCol="0" anchor="b"/>
          <a:lstStyle>
            <a:lvl1pPr algn="l">
              <a:defRPr sz="1200"/>
            </a:lvl1pPr>
          </a:lstStyle>
          <a:p>
            <a:endParaRPr lang="en-GB"/>
          </a:p>
        </p:txBody>
      </p:sp>
      <p:sp>
        <p:nvSpPr>
          <p:cNvPr id="5" name="Slide Number Placeholder 4"/>
          <p:cNvSpPr>
            <a:spLocks noGrp="1"/>
          </p:cNvSpPr>
          <p:nvPr>
            <p:ph type="sldNum" sz="quarter" idx="3"/>
          </p:nvPr>
        </p:nvSpPr>
        <p:spPr>
          <a:xfrm>
            <a:off x="3856738" y="9442154"/>
            <a:ext cx="2950474" cy="497046"/>
          </a:xfrm>
          <a:prstGeom prst="rect">
            <a:avLst/>
          </a:prstGeom>
        </p:spPr>
        <p:txBody>
          <a:bodyPr vert="horz" lIns="91093" tIns="45546" rIns="91093" bIns="45546" rtlCol="0" anchor="b"/>
          <a:lstStyle>
            <a:lvl1pPr algn="r">
              <a:defRPr sz="1200"/>
            </a:lvl1pPr>
          </a:lstStyle>
          <a:p>
            <a:fld id="{6FC5E2C8-18DD-42C1-85F5-59B5A40B274E}" type="slidenum">
              <a:rPr lang="en-GB" smtClean="0"/>
              <a:t>‹#›</a:t>
            </a:fld>
            <a:endParaRPr lang="en-GB"/>
          </a:p>
        </p:txBody>
      </p:sp>
    </p:spTree>
    <p:extLst>
      <p:ext uri="{BB962C8B-B14F-4D97-AF65-F5344CB8AC3E}">
        <p14:creationId xmlns:p14="http://schemas.microsoft.com/office/powerpoint/2010/main" val="1787649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0474" cy="497046"/>
          </a:xfrm>
          <a:prstGeom prst="rect">
            <a:avLst/>
          </a:prstGeom>
        </p:spPr>
        <p:txBody>
          <a:bodyPr vert="horz" lIns="91093" tIns="45546" rIns="91093" bIns="45546"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56738" y="0"/>
            <a:ext cx="2950474" cy="497046"/>
          </a:xfrm>
          <a:prstGeom prst="rect">
            <a:avLst/>
          </a:prstGeom>
        </p:spPr>
        <p:txBody>
          <a:bodyPr vert="horz" lIns="91093" tIns="45546" rIns="91093" bIns="45546" rtlCol="0"/>
          <a:lstStyle>
            <a:lvl1pPr algn="r" fontAlgn="auto">
              <a:spcBef>
                <a:spcPts val="0"/>
              </a:spcBef>
              <a:spcAft>
                <a:spcPts val="0"/>
              </a:spcAft>
              <a:defRPr sz="1200">
                <a:latin typeface="+mn-lt"/>
                <a:cs typeface="+mn-cs"/>
              </a:defRPr>
            </a:lvl1pPr>
          </a:lstStyle>
          <a:p>
            <a:pPr>
              <a:defRPr/>
            </a:pPr>
            <a:fld id="{37F594AD-4BCA-4B5C-A603-1D8339C6FBA8}" type="datetimeFigureOut">
              <a:rPr lang="en-GB"/>
              <a:pPr>
                <a:defRPr/>
              </a:pPr>
              <a:t>26/05/2017</a:t>
            </a:fld>
            <a:endParaRPr lang="en-GB"/>
          </a:p>
        </p:txBody>
      </p:sp>
      <p:sp>
        <p:nvSpPr>
          <p:cNvPr id="4" name="Slide Image Placeholder 3"/>
          <p:cNvSpPr>
            <a:spLocks noGrp="1" noRot="1" noChangeAspect="1"/>
          </p:cNvSpPr>
          <p:nvPr>
            <p:ph type="sldImg" idx="2"/>
          </p:nvPr>
        </p:nvSpPr>
        <p:spPr>
          <a:xfrm>
            <a:off x="919163" y="744538"/>
            <a:ext cx="4972050" cy="3729037"/>
          </a:xfrm>
          <a:prstGeom prst="rect">
            <a:avLst/>
          </a:prstGeom>
          <a:noFill/>
          <a:ln w="12700">
            <a:solidFill>
              <a:prstClr val="black"/>
            </a:solidFill>
          </a:ln>
        </p:spPr>
        <p:txBody>
          <a:bodyPr vert="horz" lIns="91093" tIns="45546" rIns="91093" bIns="45546" rtlCol="0" anchor="ctr"/>
          <a:lstStyle/>
          <a:p>
            <a:pPr lvl="0"/>
            <a:endParaRPr lang="en-GB" noProof="0" smtClean="0"/>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093" tIns="45546" rIns="91093" bIns="4554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1" y="9442154"/>
            <a:ext cx="2950474" cy="497046"/>
          </a:xfrm>
          <a:prstGeom prst="rect">
            <a:avLst/>
          </a:prstGeom>
        </p:spPr>
        <p:txBody>
          <a:bodyPr vert="horz" lIns="91093" tIns="45546" rIns="91093" bIns="45546"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56738" y="9442154"/>
            <a:ext cx="2950474" cy="497046"/>
          </a:xfrm>
          <a:prstGeom prst="rect">
            <a:avLst/>
          </a:prstGeom>
        </p:spPr>
        <p:txBody>
          <a:bodyPr vert="horz" lIns="91093" tIns="45546" rIns="91093" bIns="45546" rtlCol="0" anchor="b"/>
          <a:lstStyle>
            <a:lvl1pPr algn="r" fontAlgn="auto">
              <a:spcBef>
                <a:spcPts val="0"/>
              </a:spcBef>
              <a:spcAft>
                <a:spcPts val="0"/>
              </a:spcAft>
              <a:defRPr sz="1200">
                <a:latin typeface="+mn-lt"/>
                <a:cs typeface="+mn-cs"/>
              </a:defRPr>
            </a:lvl1pPr>
          </a:lstStyle>
          <a:p>
            <a:pPr>
              <a:defRPr/>
            </a:pPr>
            <a:fld id="{8281F0B6-166A-4F3D-AA18-1AC2AA33AC1C}" type="slidenum">
              <a:rPr lang="en-GB"/>
              <a:pPr>
                <a:defRPr/>
              </a:pPr>
              <a:t>‹#›</a:t>
            </a:fld>
            <a:endParaRPr lang="en-GB"/>
          </a:p>
        </p:txBody>
      </p:sp>
    </p:spTree>
    <p:extLst>
      <p:ext uri="{BB962C8B-B14F-4D97-AF65-F5344CB8AC3E}">
        <p14:creationId xmlns:p14="http://schemas.microsoft.com/office/powerpoint/2010/main" val="29394215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20484" name="Slide Number Placeholder 3"/>
          <p:cNvSpPr txBox="1">
            <a:spLocks noGrp="1"/>
          </p:cNvSpPr>
          <p:nvPr/>
        </p:nvSpPr>
        <p:spPr bwMode="auto">
          <a:xfrm>
            <a:off x="3856737" y="9442154"/>
            <a:ext cx="2950475" cy="497046"/>
          </a:xfrm>
          <a:prstGeom prst="rect">
            <a:avLst/>
          </a:prstGeom>
          <a:noFill/>
          <a:ln>
            <a:miter lim="800000"/>
            <a:headEnd/>
            <a:tailEnd/>
          </a:ln>
        </p:spPr>
        <p:txBody>
          <a:bodyPr lIns="91078" tIns="45539" rIns="91078" bIns="45539" anchor="b"/>
          <a:lstStyle/>
          <a:p>
            <a:pPr algn="r">
              <a:defRPr/>
            </a:pPr>
            <a:fld id="{47BE4799-CA41-4F60-81E9-36229B8497B9}" type="slidenum">
              <a:rPr lang="en-GB" sz="1200">
                <a:solidFill>
                  <a:prstClr val="black"/>
                </a:solidFill>
                <a:latin typeface="Calibri"/>
                <a:cs typeface="+mn-cs"/>
              </a:rPr>
              <a:pPr algn="r">
                <a:defRPr/>
              </a:pPr>
              <a:t>1</a:t>
            </a:fld>
            <a:endParaRPr lang="en-GB" sz="1200">
              <a:solidFill>
                <a:prstClr val="black"/>
              </a:solidFill>
              <a:latin typeface="Calibri"/>
              <a:cs typeface="+mn-cs"/>
            </a:endParaRPr>
          </a:p>
        </p:txBody>
      </p:sp>
    </p:spTree>
    <p:extLst>
      <p:ext uri="{BB962C8B-B14F-4D97-AF65-F5344CB8AC3E}">
        <p14:creationId xmlns:p14="http://schemas.microsoft.com/office/powerpoint/2010/main" val="2819105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Can do as a continuum line</a:t>
            </a:r>
            <a:r>
              <a:rPr lang="en-GB" baseline="0" dirty="0" smtClean="0"/>
              <a:t> </a:t>
            </a:r>
            <a:endParaRPr lang="en-GB" dirty="0"/>
          </a:p>
        </p:txBody>
      </p:sp>
      <p:sp>
        <p:nvSpPr>
          <p:cNvPr id="4" name="Slide Number Placeholder 3"/>
          <p:cNvSpPr>
            <a:spLocks noGrp="1"/>
          </p:cNvSpPr>
          <p:nvPr>
            <p:ph type="sldNum" sz="quarter" idx="10"/>
          </p:nvPr>
        </p:nvSpPr>
        <p:spPr/>
        <p:txBody>
          <a:bodyPr/>
          <a:lstStyle/>
          <a:p>
            <a:pPr>
              <a:defRPr/>
            </a:pPr>
            <a:fld id="{8281F0B6-166A-4F3D-AA18-1AC2AA33AC1C}" type="slidenum">
              <a:rPr lang="en-GB" smtClean="0"/>
              <a:pPr>
                <a:defRPr/>
              </a:pPr>
              <a:t>2</a:t>
            </a:fld>
            <a:endParaRPr lang="en-GB"/>
          </a:p>
        </p:txBody>
      </p:sp>
    </p:spTree>
    <p:extLst>
      <p:ext uri="{BB962C8B-B14F-4D97-AF65-F5344CB8AC3E}">
        <p14:creationId xmlns:p14="http://schemas.microsoft.com/office/powerpoint/2010/main" val="3117060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do we mean by parental controls?</a:t>
            </a:r>
            <a:endParaRPr lang="en-GB" dirty="0"/>
          </a:p>
        </p:txBody>
      </p:sp>
      <p:sp>
        <p:nvSpPr>
          <p:cNvPr id="4" name="Slide Number Placeholder 3"/>
          <p:cNvSpPr>
            <a:spLocks noGrp="1"/>
          </p:cNvSpPr>
          <p:nvPr>
            <p:ph type="sldNum" sz="quarter" idx="10"/>
          </p:nvPr>
        </p:nvSpPr>
        <p:spPr/>
        <p:txBody>
          <a:bodyPr/>
          <a:lstStyle/>
          <a:p>
            <a:pPr>
              <a:defRPr/>
            </a:pPr>
            <a:fld id="{8281F0B6-166A-4F3D-AA18-1AC2AA33AC1C}" type="slidenum">
              <a:rPr lang="en-GB" smtClean="0"/>
              <a:pPr>
                <a:defRPr/>
              </a:pPr>
              <a:t>10</a:t>
            </a:fld>
            <a:endParaRPr lang="en-GB"/>
          </a:p>
        </p:txBody>
      </p:sp>
    </p:spTree>
    <p:extLst>
      <p:ext uri="{BB962C8B-B14F-4D97-AF65-F5344CB8AC3E}">
        <p14:creationId xmlns:p14="http://schemas.microsoft.com/office/powerpoint/2010/main" val="2053978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Don’t have to be an expert on </a:t>
            </a:r>
            <a:endParaRPr lang="en-GB" dirty="0"/>
          </a:p>
        </p:txBody>
      </p:sp>
      <p:sp>
        <p:nvSpPr>
          <p:cNvPr id="4" name="Slide Number Placeholder 3"/>
          <p:cNvSpPr>
            <a:spLocks noGrp="1"/>
          </p:cNvSpPr>
          <p:nvPr>
            <p:ph type="sldNum" sz="quarter" idx="10"/>
          </p:nvPr>
        </p:nvSpPr>
        <p:spPr/>
        <p:txBody>
          <a:bodyPr/>
          <a:lstStyle/>
          <a:p>
            <a:pPr>
              <a:defRPr/>
            </a:pPr>
            <a:fld id="{8281F0B6-166A-4F3D-AA18-1AC2AA33AC1C}" type="slidenum">
              <a:rPr lang="en-GB" smtClean="0">
                <a:solidFill>
                  <a:prstClr val="black"/>
                </a:solidFill>
              </a:rPr>
              <a:pPr>
                <a:defRPr/>
              </a:pPr>
              <a:t>14</a:t>
            </a:fld>
            <a:endParaRPr lang="en-GB">
              <a:solidFill>
                <a:prstClr val="black"/>
              </a:solidFill>
            </a:endParaRPr>
          </a:p>
        </p:txBody>
      </p:sp>
    </p:spTree>
    <p:extLst>
      <p:ext uri="{BB962C8B-B14F-4D97-AF65-F5344CB8AC3E}">
        <p14:creationId xmlns:p14="http://schemas.microsoft.com/office/powerpoint/2010/main" val="632497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Being aware of these tactics – and the fact that groomers are self-taught experts in 1) getting kids to reveal their needs and desires and 2) tailoring messages to those interests – can go a long way toward protecting kids from sexual exploitation online. It’s also a great exercise in critical thinking, the best safeguard and “filter” a young Net user can have. A great resource on grooming specifically written for teens is “Cyber stalking, abusive cyber sex and online grooming: A Program of Education for Teenagers” (starting on p. 23). The program was written by </a:t>
            </a:r>
            <a:r>
              <a:rPr lang="en-GB" dirty="0" err="1" smtClean="0"/>
              <a:t>Rachell</a:t>
            </a:r>
            <a:r>
              <a:rPr lang="en-GB" dirty="0" smtClean="0"/>
              <a:t> O’Connell, Joanna Price, and Charlotte Barrow of the Cyberspace Research Unit of the University of Central Lancashire in the UK.</a:t>
            </a:r>
            <a:endParaRPr lang="en-GB" dirty="0"/>
          </a:p>
        </p:txBody>
      </p:sp>
      <p:sp>
        <p:nvSpPr>
          <p:cNvPr id="4" name="Slide Number Placeholder 3"/>
          <p:cNvSpPr>
            <a:spLocks noGrp="1"/>
          </p:cNvSpPr>
          <p:nvPr>
            <p:ph type="sldNum" sz="quarter" idx="10"/>
          </p:nvPr>
        </p:nvSpPr>
        <p:spPr/>
        <p:txBody>
          <a:bodyPr/>
          <a:lstStyle/>
          <a:p>
            <a:pPr>
              <a:defRPr/>
            </a:pPr>
            <a:fld id="{8281F0B6-166A-4F3D-AA18-1AC2AA33AC1C}" type="slidenum">
              <a:rPr lang="en-GB" smtClean="0"/>
              <a:pPr>
                <a:defRPr/>
              </a:pPr>
              <a:t>25</a:t>
            </a:fld>
            <a:endParaRPr lang="en-GB"/>
          </a:p>
        </p:txBody>
      </p:sp>
    </p:spTree>
    <p:extLst>
      <p:ext uri="{BB962C8B-B14F-4D97-AF65-F5344CB8AC3E}">
        <p14:creationId xmlns:p14="http://schemas.microsoft.com/office/powerpoint/2010/main" val="4007952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Breck</a:t>
            </a:r>
            <a:r>
              <a:rPr lang="en-GB" dirty="0" smtClean="0"/>
              <a:t> </a:t>
            </a:r>
            <a:r>
              <a:rPr lang="en-GB" dirty="0" err="1" smtClean="0"/>
              <a:t>Bednar</a:t>
            </a:r>
            <a:r>
              <a:rPr lang="en-GB" smtClean="0"/>
              <a:t>, a 14-year-old boy who loved gaming, was groomed online and murdered in 2014</a:t>
            </a:r>
            <a:endParaRPr lang="en-GB"/>
          </a:p>
        </p:txBody>
      </p:sp>
      <p:sp>
        <p:nvSpPr>
          <p:cNvPr id="4" name="Slide Number Placeholder 3"/>
          <p:cNvSpPr>
            <a:spLocks noGrp="1"/>
          </p:cNvSpPr>
          <p:nvPr>
            <p:ph type="sldNum" sz="quarter" idx="10"/>
          </p:nvPr>
        </p:nvSpPr>
        <p:spPr/>
        <p:txBody>
          <a:bodyPr/>
          <a:lstStyle/>
          <a:p>
            <a:pPr>
              <a:defRPr/>
            </a:pPr>
            <a:fld id="{8281F0B6-166A-4F3D-AA18-1AC2AA33AC1C}" type="slidenum">
              <a:rPr lang="en-GB" smtClean="0"/>
              <a:pPr>
                <a:defRPr/>
              </a:pPr>
              <a:t>26</a:t>
            </a:fld>
            <a:endParaRPr lang="en-GB"/>
          </a:p>
        </p:txBody>
      </p:sp>
    </p:spTree>
    <p:extLst>
      <p:ext uri="{BB962C8B-B14F-4D97-AF65-F5344CB8AC3E}">
        <p14:creationId xmlns:p14="http://schemas.microsoft.com/office/powerpoint/2010/main" val="3006659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p:txBody>
          <a:bodyPr/>
          <a:lstStyle/>
          <a:p>
            <a:pPr>
              <a:defRPr/>
            </a:pPr>
            <a:fld id="{16D97596-A250-4DD8-94B1-7CF243453FDE}" type="slidenum">
              <a:rPr lang="en-GB" smtClean="0">
                <a:latin typeface="Arial" pitchFamily="34" charset="0"/>
              </a:rPr>
              <a:pPr>
                <a:defRPr/>
              </a:pPr>
              <a:t>29</a:t>
            </a:fld>
            <a:endParaRPr lang="en-GB" smtClean="0">
              <a:latin typeface="Arial" pitchFamily="34" charset="0"/>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xfrm>
            <a:off x="907839" y="4721940"/>
            <a:ext cx="4993111" cy="44734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smtClean="0">
              <a:latin typeface="Arial" charset="0"/>
            </a:endParaRPr>
          </a:p>
        </p:txBody>
      </p:sp>
    </p:spTree>
    <p:extLst>
      <p:ext uri="{BB962C8B-B14F-4D97-AF65-F5344CB8AC3E}">
        <p14:creationId xmlns:p14="http://schemas.microsoft.com/office/powerpoint/2010/main" val="3836025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655607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4824227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4"/>
          <p:cNvSpPr>
            <a:spLocks noGrp="1"/>
          </p:cNvSpPr>
          <p:nvPr>
            <p:ph type="dt" sz="half" idx="10"/>
          </p:nvPr>
        </p:nvSpPr>
        <p:spPr/>
        <p:txBody>
          <a:bodyPr/>
          <a:lstStyle>
            <a:lvl1pPr>
              <a:defRPr/>
            </a:lvl1pPr>
          </a:lstStyle>
          <a:p>
            <a:pPr>
              <a:defRPr/>
            </a:pPr>
            <a:fld id="{3F42FB1F-2305-46AA-944A-A4D39C0768A2}" type="datetimeFigureOut">
              <a:rPr lang="en-GB"/>
              <a:pPr>
                <a:defRPr/>
              </a:pPr>
              <a:t>26/05/2017</a:t>
            </a:fld>
            <a:endParaRPr lang="en-GB"/>
          </a:p>
        </p:txBody>
      </p:sp>
      <p:sp>
        <p:nvSpPr>
          <p:cNvPr id="5" name="Footer Placeholder 5"/>
          <p:cNvSpPr>
            <a:spLocks noGrp="1"/>
          </p:cNvSpPr>
          <p:nvPr>
            <p:ph type="ftr" sz="quarter" idx="11"/>
          </p:nvPr>
        </p:nvSpPr>
        <p:spPr/>
        <p:txBody>
          <a:bodyPr/>
          <a:lstStyle>
            <a:lvl1pPr>
              <a:defRPr/>
            </a:lvl1pPr>
          </a:lstStyle>
          <a:p>
            <a:pPr>
              <a:defRPr/>
            </a:pPr>
            <a:endParaRPr lang="en-GB"/>
          </a:p>
        </p:txBody>
      </p:sp>
      <p:sp>
        <p:nvSpPr>
          <p:cNvPr id="6" name="Slide Number Placeholder 6"/>
          <p:cNvSpPr>
            <a:spLocks noGrp="1"/>
          </p:cNvSpPr>
          <p:nvPr>
            <p:ph type="sldNum" sz="quarter" idx="12"/>
          </p:nvPr>
        </p:nvSpPr>
        <p:spPr/>
        <p:txBody>
          <a:bodyPr/>
          <a:lstStyle>
            <a:lvl1pPr>
              <a:defRPr/>
            </a:lvl1pPr>
          </a:lstStyle>
          <a:p>
            <a:pPr>
              <a:defRPr/>
            </a:pPr>
            <a:fld id="{E620124B-72F2-4D6A-B4EB-A97D3C7FD2F4}" type="slidenum">
              <a:rPr lang="en-GB"/>
              <a:pPr>
                <a:defRPr/>
              </a:pPr>
              <a:t>‹#›</a:t>
            </a:fld>
            <a:endParaRPr lang="en-GB"/>
          </a:p>
        </p:txBody>
      </p:sp>
    </p:spTree>
    <p:extLst>
      <p:ext uri="{BB962C8B-B14F-4D97-AF65-F5344CB8AC3E}">
        <p14:creationId xmlns:p14="http://schemas.microsoft.com/office/powerpoint/2010/main" val="362811157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4"/>
          <p:cNvSpPr>
            <a:spLocks noGrp="1"/>
          </p:cNvSpPr>
          <p:nvPr>
            <p:ph type="dt" sz="half" idx="10"/>
          </p:nvPr>
        </p:nvSpPr>
        <p:spPr/>
        <p:txBody>
          <a:bodyPr/>
          <a:lstStyle>
            <a:lvl1pPr>
              <a:defRPr/>
            </a:lvl1pPr>
          </a:lstStyle>
          <a:p>
            <a:pPr>
              <a:defRPr/>
            </a:pPr>
            <a:fld id="{C68890C5-6294-4306-8C5F-58B080B5A73F}" type="datetimeFigureOut">
              <a:rPr lang="en-GB"/>
              <a:pPr>
                <a:defRPr/>
              </a:pPr>
              <a:t>26/05/2017</a:t>
            </a:fld>
            <a:endParaRPr lang="en-GB"/>
          </a:p>
        </p:txBody>
      </p:sp>
      <p:sp>
        <p:nvSpPr>
          <p:cNvPr id="5" name="Footer Placeholder 5"/>
          <p:cNvSpPr>
            <a:spLocks noGrp="1"/>
          </p:cNvSpPr>
          <p:nvPr>
            <p:ph type="ftr" sz="quarter" idx="11"/>
          </p:nvPr>
        </p:nvSpPr>
        <p:spPr/>
        <p:txBody>
          <a:bodyPr/>
          <a:lstStyle>
            <a:lvl1pPr>
              <a:defRPr/>
            </a:lvl1pPr>
          </a:lstStyle>
          <a:p>
            <a:pPr>
              <a:defRPr/>
            </a:pPr>
            <a:endParaRPr lang="en-GB"/>
          </a:p>
        </p:txBody>
      </p:sp>
      <p:sp>
        <p:nvSpPr>
          <p:cNvPr id="6" name="Slide Number Placeholder 6"/>
          <p:cNvSpPr>
            <a:spLocks noGrp="1"/>
          </p:cNvSpPr>
          <p:nvPr>
            <p:ph type="sldNum" sz="quarter" idx="12"/>
          </p:nvPr>
        </p:nvSpPr>
        <p:spPr/>
        <p:txBody>
          <a:bodyPr/>
          <a:lstStyle>
            <a:lvl1pPr>
              <a:defRPr/>
            </a:lvl1pPr>
          </a:lstStyle>
          <a:p>
            <a:pPr>
              <a:defRPr/>
            </a:pPr>
            <a:fld id="{145CF332-2B68-4E8F-9D44-76C4445B48EA}" type="slidenum">
              <a:rPr lang="en-GB"/>
              <a:pPr>
                <a:defRPr/>
              </a:pPr>
              <a:t>‹#›</a:t>
            </a:fld>
            <a:endParaRPr lang="en-GB"/>
          </a:p>
        </p:txBody>
      </p:sp>
    </p:spTree>
    <p:extLst>
      <p:ext uri="{BB962C8B-B14F-4D97-AF65-F5344CB8AC3E}">
        <p14:creationId xmlns:p14="http://schemas.microsoft.com/office/powerpoint/2010/main" val="244777149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fld id="{1CF783F7-D4C2-4F77-B9A2-08426831C3B0}" type="datetimeFigureOut">
              <a:rPr lang="en-GB"/>
              <a:pPr>
                <a:defRPr/>
              </a:pPr>
              <a:t>26/05/2017</a:t>
            </a:fld>
            <a:endParaRPr lang="en-GB"/>
          </a:p>
        </p:txBody>
      </p:sp>
      <p:sp>
        <p:nvSpPr>
          <p:cNvPr id="5" name="Footer Placeholder 5"/>
          <p:cNvSpPr>
            <a:spLocks noGrp="1"/>
          </p:cNvSpPr>
          <p:nvPr>
            <p:ph type="ftr" sz="quarter" idx="11"/>
          </p:nvPr>
        </p:nvSpPr>
        <p:spPr/>
        <p:txBody>
          <a:bodyPr/>
          <a:lstStyle>
            <a:lvl1pPr>
              <a:defRPr/>
            </a:lvl1pPr>
          </a:lstStyle>
          <a:p>
            <a:pPr>
              <a:defRPr/>
            </a:pPr>
            <a:endParaRPr lang="en-GB"/>
          </a:p>
        </p:txBody>
      </p:sp>
      <p:sp>
        <p:nvSpPr>
          <p:cNvPr id="6" name="Slide Number Placeholder 6"/>
          <p:cNvSpPr>
            <a:spLocks noGrp="1"/>
          </p:cNvSpPr>
          <p:nvPr>
            <p:ph type="sldNum" sz="quarter" idx="12"/>
          </p:nvPr>
        </p:nvSpPr>
        <p:spPr/>
        <p:txBody>
          <a:bodyPr/>
          <a:lstStyle>
            <a:lvl1pPr>
              <a:defRPr/>
            </a:lvl1pPr>
          </a:lstStyle>
          <a:p>
            <a:pPr>
              <a:defRPr/>
            </a:pPr>
            <a:fld id="{1458AA0A-CF75-4865-83F1-3B0942D55E12}" type="slidenum">
              <a:rPr lang="en-GB"/>
              <a:pPr>
                <a:defRPr/>
              </a:pPr>
              <a:t>‹#›</a:t>
            </a:fld>
            <a:endParaRPr lang="en-GB"/>
          </a:p>
        </p:txBody>
      </p:sp>
    </p:spTree>
    <p:extLst>
      <p:ext uri="{BB962C8B-B14F-4D97-AF65-F5344CB8AC3E}">
        <p14:creationId xmlns:p14="http://schemas.microsoft.com/office/powerpoint/2010/main" val="101998645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979613" y="1600200"/>
            <a:ext cx="3276600" cy="4852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08613" y="1600200"/>
            <a:ext cx="3278187" cy="4852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fld id="{00F18739-23D0-495E-86D1-06A3CF4A7265}" type="datetimeFigureOut">
              <a:rPr lang="en-GB"/>
              <a:pPr>
                <a:defRPr/>
              </a:pPr>
              <a:t>26/05/2017</a:t>
            </a:fld>
            <a:endParaRPr lang="en-GB"/>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3F754258-C33D-4188-B7DA-49AB34AA7EDF}" type="slidenum">
              <a:rPr lang="en-GB"/>
              <a:pPr>
                <a:defRPr/>
              </a:pPr>
              <a:t>‹#›</a:t>
            </a:fld>
            <a:endParaRPr lang="en-GB"/>
          </a:p>
        </p:txBody>
      </p:sp>
    </p:spTree>
    <p:extLst>
      <p:ext uri="{BB962C8B-B14F-4D97-AF65-F5344CB8AC3E}">
        <p14:creationId xmlns:p14="http://schemas.microsoft.com/office/powerpoint/2010/main" val="383231259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4"/>
          <p:cNvSpPr>
            <a:spLocks noGrp="1"/>
          </p:cNvSpPr>
          <p:nvPr>
            <p:ph type="dt" sz="half" idx="10"/>
          </p:nvPr>
        </p:nvSpPr>
        <p:spPr/>
        <p:txBody>
          <a:bodyPr/>
          <a:lstStyle>
            <a:lvl1pPr>
              <a:defRPr/>
            </a:lvl1pPr>
          </a:lstStyle>
          <a:p>
            <a:pPr>
              <a:defRPr/>
            </a:pPr>
            <a:fld id="{35362302-04FB-4355-AB2B-C2F9A4141CDA}" type="datetimeFigureOut">
              <a:rPr lang="en-GB"/>
              <a:pPr>
                <a:defRPr/>
              </a:pPr>
              <a:t>26/05/2017</a:t>
            </a:fld>
            <a:endParaRPr lang="en-GB"/>
          </a:p>
        </p:txBody>
      </p:sp>
      <p:sp>
        <p:nvSpPr>
          <p:cNvPr id="8" name="Footer Placeholder 5"/>
          <p:cNvSpPr>
            <a:spLocks noGrp="1"/>
          </p:cNvSpPr>
          <p:nvPr>
            <p:ph type="ftr" sz="quarter" idx="11"/>
          </p:nvPr>
        </p:nvSpPr>
        <p:spPr/>
        <p:txBody>
          <a:bodyPr/>
          <a:lstStyle>
            <a:lvl1pPr>
              <a:defRPr/>
            </a:lvl1pPr>
          </a:lstStyle>
          <a:p>
            <a:pPr>
              <a:defRPr/>
            </a:pPr>
            <a:endParaRPr lang="en-GB"/>
          </a:p>
        </p:txBody>
      </p:sp>
      <p:sp>
        <p:nvSpPr>
          <p:cNvPr id="9" name="Slide Number Placeholder 6"/>
          <p:cNvSpPr>
            <a:spLocks noGrp="1"/>
          </p:cNvSpPr>
          <p:nvPr>
            <p:ph type="sldNum" sz="quarter" idx="12"/>
          </p:nvPr>
        </p:nvSpPr>
        <p:spPr/>
        <p:txBody>
          <a:bodyPr/>
          <a:lstStyle>
            <a:lvl1pPr>
              <a:defRPr/>
            </a:lvl1pPr>
          </a:lstStyle>
          <a:p>
            <a:pPr>
              <a:defRPr/>
            </a:pPr>
            <a:fld id="{AC683EC3-ED77-491D-9498-04A63AE52DC1}" type="slidenum">
              <a:rPr lang="en-GB"/>
              <a:pPr>
                <a:defRPr/>
              </a:pPr>
              <a:t>‹#›</a:t>
            </a:fld>
            <a:endParaRPr lang="en-GB"/>
          </a:p>
        </p:txBody>
      </p:sp>
    </p:spTree>
    <p:extLst>
      <p:ext uri="{BB962C8B-B14F-4D97-AF65-F5344CB8AC3E}">
        <p14:creationId xmlns:p14="http://schemas.microsoft.com/office/powerpoint/2010/main" val="99590757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4"/>
          <p:cNvSpPr>
            <a:spLocks noGrp="1"/>
          </p:cNvSpPr>
          <p:nvPr>
            <p:ph type="dt" sz="half" idx="10"/>
          </p:nvPr>
        </p:nvSpPr>
        <p:spPr/>
        <p:txBody>
          <a:bodyPr/>
          <a:lstStyle>
            <a:lvl1pPr>
              <a:defRPr/>
            </a:lvl1pPr>
          </a:lstStyle>
          <a:p>
            <a:pPr>
              <a:defRPr/>
            </a:pPr>
            <a:fld id="{1D77A41E-4019-4DB7-9882-CC3BAC5DCCC6}" type="datetimeFigureOut">
              <a:rPr lang="en-GB"/>
              <a:pPr>
                <a:defRPr/>
              </a:pPr>
              <a:t>26/05/2017</a:t>
            </a:fld>
            <a:endParaRPr lang="en-GB"/>
          </a:p>
        </p:txBody>
      </p:sp>
      <p:sp>
        <p:nvSpPr>
          <p:cNvPr id="4" name="Footer Placeholder 5"/>
          <p:cNvSpPr>
            <a:spLocks noGrp="1"/>
          </p:cNvSpPr>
          <p:nvPr>
            <p:ph type="ftr" sz="quarter" idx="11"/>
          </p:nvPr>
        </p:nvSpPr>
        <p:spPr/>
        <p:txBody>
          <a:bodyPr/>
          <a:lstStyle>
            <a:lvl1pPr>
              <a:defRPr/>
            </a:lvl1pPr>
          </a:lstStyle>
          <a:p>
            <a:pPr>
              <a:defRPr/>
            </a:pPr>
            <a:endParaRPr lang="en-GB"/>
          </a:p>
        </p:txBody>
      </p:sp>
      <p:sp>
        <p:nvSpPr>
          <p:cNvPr id="5" name="Slide Number Placeholder 6"/>
          <p:cNvSpPr>
            <a:spLocks noGrp="1"/>
          </p:cNvSpPr>
          <p:nvPr>
            <p:ph type="sldNum" sz="quarter" idx="12"/>
          </p:nvPr>
        </p:nvSpPr>
        <p:spPr/>
        <p:txBody>
          <a:bodyPr/>
          <a:lstStyle>
            <a:lvl1pPr>
              <a:defRPr/>
            </a:lvl1pPr>
          </a:lstStyle>
          <a:p>
            <a:pPr>
              <a:defRPr/>
            </a:pPr>
            <a:fld id="{753BB9BE-1FD5-4F9D-90AF-20CE108D7851}" type="slidenum">
              <a:rPr lang="en-GB"/>
              <a:pPr>
                <a:defRPr/>
              </a:pPr>
              <a:t>‹#›</a:t>
            </a:fld>
            <a:endParaRPr lang="en-GB"/>
          </a:p>
        </p:txBody>
      </p:sp>
    </p:spTree>
    <p:extLst>
      <p:ext uri="{BB962C8B-B14F-4D97-AF65-F5344CB8AC3E}">
        <p14:creationId xmlns:p14="http://schemas.microsoft.com/office/powerpoint/2010/main" val="79012406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33EB5B3A-0621-4993-B805-1DA0B362D376}" type="datetimeFigureOut">
              <a:rPr lang="en-GB"/>
              <a:pPr>
                <a:defRPr/>
              </a:pPr>
              <a:t>26/05/2017</a:t>
            </a:fld>
            <a:endParaRPr lang="en-GB"/>
          </a:p>
        </p:txBody>
      </p:sp>
      <p:sp>
        <p:nvSpPr>
          <p:cNvPr id="3" name="Footer Placeholder 5"/>
          <p:cNvSpPr>
            <a:spLocks noGrp="1"/>
          </p:cNvSpPr>
          <p:nvPr>
            <p:ph type="ftr" sz="quarter" idx="11"/>
          </p:nvPr>
        </p:nvSpPr>
        <p:spPr/>
        <p:txBody>
          <a:bodyPr/>
          <a:lstStyle>
            <a:lvl1pPr>
              <a:defRPr/>
            </a:lvl1pPr>
          </a:lstStyle>
          <a:p>
            <a:pPr>
              <a:defRPr/>
            </a:pPr>
            <a:endParaRPr lang="en-GB"/>
          </a:p>
        </p:txBody>
      </p:sp>
      <p:sp>
        <p:nvSpPr>
          <p:cNvPr id="4" name="Slide Number Placeholder 6"/>
          <p:cNvSpPr>
            <a:spLocks noGrp="1"/>
          </p:cNvSpPr>
          <p:nvPr>
            <p:ph type="sldNum" sz="quarter" idx="12"/>
          </p:nvPr>
        </p:nvSpPr>
        <p:spPr/>
        <p:txBody>
          <a:bodyPr/>
          <a:lstStyle>
            <a:lvl1pPr>
              <a:defRPr/>
            </a:lvl1pPr>
          </a:lstStyle>
          <a:p>
            <a:pPr>
              <a:defRPr/>
            </a:pPr>
            <a:fld id="{95CFE9A0-DB78-470C-891F-97F9715427AF}" type="slidenum">
              <a:rPr lang="en-GB"/>
              <a:pPr>
                <a:defRPr/>
              </a:pPr>
              <a:t>‹#›</a:t>
            </a:fld>
            <a:endParaRPr lang="en-GB"/>
          </a:p>
        </p:txBody>
      </p:sp>
    </p:spTree>
    <p:extLst>
      <p:ext uri="{BB962C8B-B14F-4D97-AF65-F5344CB8AC3E}">
        <p14:creationId xmlns:p14="http://schemas.microsoft.com/office/powerpoint/2010/main" val="86514253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F71F988-4A40-46E2-BA5D-5660B63E5645}" type="datetimeFigureOut">
              <a:rPr lang="en-GB"/>
              <a:pPr>
                <a:defRPr/>
              </a:pPr>
              <a:t>26/05/2017</a:t>
            </a:fld>
            <a:endParaRPr lang="en-GB"/>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49227975-8D64-42EF-B22A-002EC95F4B7F}" type="slidenum">
              <a:rPr lang="en-GB"/>
              <a:pPr>
                <a:defRPr/>
              </a:pPr>
              <a:t>‹#›</a:t>
            </a:fld>
            <a:endParaRPr lang="en-GB"/>
          </a:p>
        </p:txBody>
      </p:sp>
    </p:spTree>
    <p:extLst>
      <p:ext uri="{BB962C8B-B14F-4D97-AF65-F5344CB8AC3E}">
        <p14:creationId xmlns:p14="http://schemas.microsoft.com/office/powerpoint/2010/main" val="75689359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2353243-ABD3-4173-AAAF-294CA3D599B8}" type="datetimeFigureOut">
              <a:rPr lang="en-GB"/>
              <a:pPr>
                <a:defRPr/>
              </a:pPr>
              <a:t>26/05/2017</a:t>
            </a:fld>
            <a:endParaRPr lang="en-GB"/>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8A10A7DA-A7E9-4AE5-B0CB-988C5A3C6157}" type="slidenum">
              <a:rPr lang="en-GB"/>
              <a:pPr>
                <a:defRPr/>
              </a:pPr>
              <a:t>‹#›</a:t>
            </a:fld>
            <a:endParaRPr lang="en-GB"/>
          </a:p>
        </p:txBody>
      </p:sp>
    </p:spTree>
    <p:extLst>
      <p:ext uri="{BB962C8B-B14F-4D97-AF65-F5344CB8AC3E}">
        <p14:creationId xmlns:p14="http://schemas.microsoft.com/office/powerpoint/2010/main" val="245883500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4"/>
          <p:cNvSpPr>
            <a:spLocks noGrp="1"/>
          </p:cNvSpPr>
          <p:nvPr>
            <p:ph type="dt" sz="half" idx="10"/>
          </p:nvPr>
        </p:nvSpPr>
        <p:spPr/>
        <p:txBody>
          <a:bodyPr/>
          <a:lstStyle>
            <a:lvl1pPr>
              <a:defRPr/>
            </a:lvl1pPr>
          </a:lstStyle>
          <a:p>
            <a:pPr>
              <a:defRPr/>
            </a:pPr>
            <a:fld id="{EEBB4D7D-457D-4A8A-99A2-A41314110519}" type="datetimeFigureOut">
              <a:rPr lang="en-GB"/>
              <a:pPr>
                <a:defRPr/>
              </a:pPr>
              <a:t>26/05/2017</a:t>
            </a:fld>
            <a:endParaRPr lang="en-GB"/>
          </a:p>
        </p:txBody>
      </p:sp>
      <p:sp>
        <p:nvSpPr>
          <p:cNvPr id="5" name="Footer Placeholder 5"/>
          <p:cNvSpPr>
            <a:spLocks noGrp="1"/>
          </p:cNvSpPr>
          <p:nvPr>
            <p:ph type="ftr" sz="quarter" idx="11"/>
          </p:nvPr>
        </p:nvSpPr>
        <p:spPr/>
        <p:txBody>
          <a:bodyPr/>
          <a:lstStyle>
            <a:lvl1pPr>
              <a:defRPr/>
            </a:lvl1pPr>
          </a:lstStyle>
          <a:p>
            <a:pPr>
              <a:defRPr/>
            </a:pPr>
            <a:endParaRPr lang="en-GB"/>
          </a:p>
        </p:txBody>
      </p:sp>
      <p:sp>
        <p:nvSpPr>
          <p:cNvPr id="6" name="Slide Number Placeholder 6"/>
          <p:cNvSpPr>
            <a:spLocks noGrp="1"/>
          </p:cNvSpPr>
          <p:nvPr>
            <p:ph type="sldNum" sz="quarter" idx="12"/>
          </p:nvPr>
        </p:nvSpPr>
        <p:spPr/>
        <p:txBody>
          <a:bodyPr/>
          <a:lstStyle>
            <a:lvl1pPr>
              <a:defRPr/>
            </a:lvl1pPr>
          </a:lstStyle>
          <a:p>
            <a:pPr>
              <a:defRPr/>
            </a:pPr>
            <a:fld id="{824B8FD8-E321-4351-85CA-E3092A27E4E5}" type="slidenum">
              <a:rPr lang="en-GB"/>
              <a:pPr>
                <a:defRPr/>
              </a:pPr>
              <a:t>‹#›</a:t>
            </a:fld>
            <a:endParaRPr lang="en-GB"/>
          </a:p>
        </p:txBody>
      </p:sp>
    </p:spTree>
    <p:extLst>
      <p:ext uri="{BB962C8B-B14F-4D97-AF65-F5344CB8AC3E}">
        <p14:creationId xmlns:p14="http://schemas.microsoft.com/office/powerpoint/2010/main" val="171444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274638"/>
            <a:ext cx="1676400" cy="61785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979613" y="274638"/>
            <a:ext cx="4878387" cy="6178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1374275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274638"/>
            <a:ext cx="1676400" cy="61785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979613" y="274638"/>
            <a:ext cx="4878387" cy="6178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4"/>
          <p:cNvSpPr>
            <a:spLocks noGrp="1"/>
          </p:cNvSpPr>
          <p:nvPr>
            <p:ph type="dt" sz="half" idx="10"/>
          </p:nvPr>
        </p:nvSpPr>
        <p:spPr/>
        <p:txBody>
          <a:bodyPr/>
          <a:lstStyle>
            <a:lvl1pPr>
              <a:defRPr/>
            </a:lvl1pPr>
          </a:lstStyle>
          <a:p>
            <a:pPr>
              <a:defRPr/>
            </a:pPr>
            <a:fld id="{9A594022-ED53-4479-95EE-AAC16001E84F}" type="datetimeFigureOut">
              <a:rPr lang="en-GB"/>
              <a:pPr>
                <a:defRPr/>
              </a:pPr>
              <a:t>26/05/2017</a:t>
            </a:fld>
            <a:endParaRPr lang="en-GB"/>
          </a:p>
        </p:txBody>
      </p:sp>
      <p:sp>
        <p:nvSpPr>
          <p:cNvPr id="5" name="Footer Placeholder 5"/>
          <p:cNvSpPr>
            <a:spLocks noGrp="1"/>
          </p:cNvSpPr>
          <p:nvPr>
            <p:ph type="ftr" sz="quarter" idx="11"/>
          </p:nvPr>
        </p:nvSpPr>
        <p:spPr/>
        <p:txBody>
          <a:bodyPr/>
          <a:lstStyle>
            <a:lvl1pPr>
              <a:defRPr/>
            </a:lvl1pPr>
          </a:lstStyle>
          <a:p>
            <a:pPr>
              <a:defRPr/>
            </a:pPr>
            <a:endParaRPr lang="en-GB"/>
          </a:p>
        </p:txBody>
      </p:sp>
      <p:sp>
        <p:nvSpPr>
          <p:cNvPr id="6" name="Slide Number Placeholder 6"/>
          <p:cNvSpPr>
            <a:spLocks noGrp="1"/>
          </p:cNvSpPr>
          <p:nvPr>
            <p:ph type="sldNum" sz="quarter" idx="12"/>
          </p:nvPr>
        </p:nvSpPr>
        <p:spPr/>
        <p:txBody>
          <a:bodyPr/>
          <a:lstStyle>
            <a:lvl1pPr>
              <a:defRPr/>
            </a:lvl1pPr>
          </a:lstStyle>
          <a:p>
            <a:pPr>
              <a:defRPr/>
            </a:pPr>
            <a:fld id="{E79DFD1C-9FCB-49E0-8132-EBE764686E38}" type="slidenum">
              <a:rPr lang="en-GB"/>
              <a:pPr>
                <a:defRPr/>
              </a:pPr>
              <a:t>‹#›</a:t>
            </a:fld>
            <a:endParaRPr lang="en-GB"/>
          </a:p>
        </p:txBody>
      </p:sp>
    </p:spTree>
    <p:extLst>
      <p:ext uri="{BB962C8B-B14F-4D97-AF65-F5344CB8AC3E}">
        <p14:creationId xmlns:p14="http://schemas.microsoft.com/office/powerpoint/2010/main" val="378359933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92585DCA-0C62-4642-B5FF-D21D079486A0}" type="datetimeFigureOut">
              <a:rPr lang="en-GB"/>
              <a:pPr>
                <a:defRPr/>
              </a:pPr>
              <a:t>26/05/2017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55E8786-EDD1-480D-9053-7F1643EF083F}" type="slidenum">
              <a:rPr lang="en-GB"/>
              <a:pPr>
                <a:defRPr/>
              </a:pPr>
              <a:t>‹#›</a:t>
            </a:fld>
            <a:endParaRPr lang="en-GB"/>
          </a:p>
        </p:txBody>
      </p:sp>
    </p:spTree>
    <p:extLst>
      <p:ext uri="{BB962C8B-B14F-4D97-AF65-F5344CB8AC3E}">
        <p14:creationId xmlns:p14="http://schemas.microsoft.com/office/powerpoint/2010/main" val="101015027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07E656C-5B6D-4440-BC41-D0F4ADEF93C3}" type="datetimeFigureOut">
              <a:rPr lang="en-GB"/>
              <a:pPr>
                <a:defRPr/>
              </a:pPr>
              <a:t>26/05/2017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2B0C121-809D-4AC1-AB91-BBE6B5586AD3}" type="slidenum">
              <a:rPr lang="en-GB"/>
              <a:pPr>
                <a:defRPr/>
              </a:pPr>
              <a:t>‹#›</a:t>
            </a:fld>
            <a:endParaRPr lang="en-GB"/>
          </a:p>
        </p:txBody>
      </p:sp>
    </p:spTree>
    <p:extLst>
      <p:ext uri="{BB962C8B-B14F-4D97-AF65-F5344CB8AC3E}">
        <p14:creationId xmlns:p14="http://schemas.microsoft.com/office/powerpoint/2010/main" val="202002975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252CA98-00FA-41E7-B396-10034E315D21}" type="datetimeFigureOut">
              <a:rPr lang="en-GB"/>
              <a:pPr>
                <a:defRPr/>
              </a:pPr>
              <a:t>26/05/2017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D9FF036-4C59-4E9E-985B-DF6480D0D6A3}" type="slidenum">
              <a:rPr lang="en-GB"/>
              <a:pPr>
                <a:defRPr/>
              </a:pPr>
              <a:t>‹#›</a:t>
            </a:fld>
            <a:endParaRPr lang="en-GB"/>
          </a:p>
        </p:txBody>
      </p:sp>
    </p:spTree>
    <p:extLst>
      <p:ext uri="{BB962C8B-B14F-4D97-AF65-F5344CB8AC3E}">
        <p14:creationId xmlns:p14="http://schemas.microsoft.com/office/powerpoint/2010/main" val="7991823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979613" y="1600200"/>
            <a:ext cx="3276600" cy="4852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08613" y="1600200"/>
            <a:ext cx="3278187" cy="4852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D3259EB8-598A-440D-B5D2-B6E49BBCEF7B}" type="datetimeFigureOut">
              <a:rPr lang="en-GB"/>
              <a:pPr>
                <a:defRPr/>
              </a:pPr>
              <a:t>26/05/2017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2F5579B-FB6F-4853-9993-CFD882C97B54}" type="slidenum">
              <a:rPr lang="en-GB"/>
              <a:pPr>
                <a:defRPr/>
              </a:pPr>
              <a:t>‹#›</a:t>
            </a:fld>
            <a:endParaRPr lang="en-GB"/>
          </a:p>
        </p:txBody>
      </p:sp>
    </p:spTree>
    <p:extLst>
      <p:ext uri="{BB962C8B-B14F-4D97-AF65-F5344CB8AC3E}">
        <p14:creationId xmlns:p14="http://schemas.microsoft.com/office/powerpoint/2010/main" val="129424868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39B1D88E-8F5A-4634-9595-D7C71AEEF6CC}" type="datetimeFigureOut">
              <a:rPr lang="en-GB"/>
              <a:pPr>
                <a:defRPr/>
              </a:pPr>
              <a:t>26/05/2017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19A1C84D-EF74-4730-B672-569567C3D1EA}" type="slidenum">
              <a:rPr lang="en-GB"/>
              <a:pPr>
                <a:defRPr/>
              </a:pPr>
              <a:t>‹#›</a:t>
            </a:fld>
            <a:endParaRPr lang="en-GB"/>
          </a:p>
        </p:txBody>
      </p:sp>
    </p:spTree>
    <p:extLst>
      <p:ext uri="{BB962C8B-B14F-4D97-AF65-F5344CB8AC3E}">
        <p14:creationId xmlns:p14="http://schemas.microsoft.com/office/powerpoint/2010/main" val="171170780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3183B401-FCB3-42A4-8906-F5EC0966CFB4}" type="datetimeFigureOut">
              <a:rPr lang="en-GB"/>
              <a:pPr>
                <a:defRPr/>
              </a:pPr>
              <a:t>26/05/2017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FD8794A6-2433-4990-AA16-8317CB8A830F}" type="slidenum">
              <a:rPr lang="en-GB"/>
              <a:pPr>
                <a:defRPr/>
              </a:pPr>
              <a:t>‹#›</a:t>
            </a:fld>
            <a:endParaRPr lang="en-GB"/>
          </a:p>
        </p:txBody>
      </p:sp>
    </p:spTree>
    <p:extLst>
      <p:ext uri="{BB962C8B-B14F-4D97-AF65-F5344CB8AC3E}">
        <p14:creationId xmlns:p14="http://schemas.microsoft.com/office/powerpoint/2010/main" val="136604091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DE0B13B-2A78-4327-AC7D-38D72FD13EBC}" type="datetimeFigureOut">
              <a:rPr lang="en-GB"/>
              <a:pPr>
                <a:defRPr/>
              </a:pPr>
              <a:t>26/05/2017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E437582-F3F8-4C91-BD76-82A98AE7DD3B}" type="slidenum">
              <a:rPr lang="en-GB"/>
              <a:pPr>
                <a:defRPr/>
              </a:pPr>
              <a:t>‹#›</a:t>
            </a:fld>
            <a:endParaRPr lang="en-GB"/>
          </a:p>
        </p:txBody>
      </p:sp>
    </p:spTree>
    <p:extLst>
      <p:ext uri="{BB962C8B-B14F-4D97-AF65-F5344CB8AC3E}">
        <p14:creationId xmlns:p14="http://schemas.microsoft.com/office/powerpoint/2010/main" val="283306505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693E59A-2581-433D-B75F-44DF678F0926}" type="datetimeFigureOut">
              <a:rPr lang="en-GB"/>
              <a:pPr>
                <a:defRPr/>
              </a:pPr>
              <a:t>26/05/2017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39120A8-D4EC-423E-BBA9-AE7D05A4EBC4}" type="slidenum">
              <a:rPr lang="en-GB"/>
              <a:pPr>
                <a:defRPr/>
              </a:pPr>
              <a:t>‹#›</a:t>
            </a:fld>
            <a:endParaRPr lang="en-GB"/>
          </a:p>
        </p:txBody>
      </p:sp>
    </p:spTree>
    <p:extLst>
      <p:ext uri="{BB962C8B-B14F-4D97-AF65-F5344CB8AC3E}">
        <p14:creationId xmlns:p14="http://schemas.microsoft.com/office/powerpoint/2010/main" val="316992532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AB69642-CA35-436E-A83A-EF94E342EF4C}" type="datetimeFigureOut">
              <a:rPr lang="en-GB"/>
              <a:pPr>
                <a:defRPr/>
              </a:pPr>
              <a:t>26/05/2017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F551F08-CC74-47AF-924D-CEEB45AD9E29}" type="slidenum">
              <a:rPr lang="en-GB"/>
              <a:pPr>
                <a:defRPr/>
              </a:pPr>
              <a:t>‹#›</a:t>
            </a:fld>
            <a:endParaRPr lang="en-GB"/>
          </a:p>
        </p:txBody>
      </p:sp>
    </p:spTree>
    <p:extLst>
      <p:ext uri="{BB962C8B-B14F-4D97-AF65-F5344CB8AC3E}">
        <p14:creationId xmlns:p14="http://schemas.microsoft.com/office/powerpoint/2010/main" val="2376260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85598476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32A53A5-796E-440C-B2D8-4ED2DCBD64F6}" type="datetimeFigureOut">
              <a:rPr lang="en-GB"/>
              <a:pPr>
                <a:defRPr/>
              </a:pPr>
              <a:t>26/05/2017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4491656-DB52-40E4-BB74-38CCF1A2A95B}" type="slidenum">
              <a:rPr lang="en-GB"/>
              <a:pPr>
                <a:defRPr/>
              </a:pPr>
              <a:t>‹#›</a:t>
            </a:fld>
            <a:endParaRPr lang="en-GB"/>
          </a:p>
        </p:txBody>
      </p:sp>
    </p:spTree>
    <p:extLst>
      <p:ext uri="{BB962C8B-B14F-4D97-AF65-F5344CB8AC3E}">
        <p14:creationId xmlns:p14="http://schemas.microsoft.com/office/powerpoint/2010/main" val="48096317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274638"/>
            <a:ext cx="1676400" cy="61785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979613" y="274638"/>
            <a:ext cx="4878387" cy="6178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5E4D949-4DBD-4DC8-8060-408E3886C435}" type="datetimeFigureOut">
              <a:rPr lang="en-GB"/>
              <a:pPr>
                <a:defRPr/>
              </a:pPr>
              <a:t>26/05/2017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CBFD4C7-85E7-45CB-9640-DFD68D468E71}" type="slidenum">
              <a:rPr lang="en-GB"/>
              <a:pPr>
                <a:defRPr/>
              </a:pPr>
              <a:t>‹#›</a:t>
            </a:fld>
            <a:endParaRPr lang="en-GB"/>
          </a:p>
        </p:txBody>
      </p:sp>
    </p:spTree>
    <p:extLst>
      <p:ext uri="{BB962C8B-B14F-4D97-AF65-F5344CB8AC3E}">
        <p14:creationId xmlns:p14="http://schemas.microsoft.com/office/powerpoint/2010/main" val="262134151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BC1EE307-AE59-4E17-A9F2-A7894BA40AAB}" type="datetimeFigureOut">
              <a:rPr lang="en-GB"/>
              <a:pPr>
                <a:defRPr/>
              </a:pPr>
              <a:t>26/05/2017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395550E-D6C3-4D2D-A1A1-3299AEF4A4CF}" type="slidenum">
              <a:rPr lang="en-GB"/>
              <a:pPr>
                <a:defRPr/>
              </a:pPr>
              <a:t>‹#›</a:t>
            </a:fld>
            <a:endParaRPr lang="en-GB"/>
          </a:p>
        </p:txBody>
      </p:sp>
    </p:spTree>
    <p:extLst>
      <p:ext uri="{BB962C8B-B14F-4D97-AF65-F5344CB8AC3E}">
        <p14:creationId xmlns:p14="http://schemas.microsoft.com/office/powerpoint/2010/main" val="98250088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DFBBA81-06FF-47DB-8AD5-CFDEB64ABA4A}" type="datetimeFigureOut">
              <a:rPr lang="en-GB"/>
              <a:pPr>
                <a:defRPr/>
              </a:pPr>
              <a:t>26/05/2017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4F92FF9-6D3B-46AC-AA6E-AF4B91245813}" type="slidenum">
              <a:rPr lang="en-GB"/>
              <a:pPr>
                <a:defRPr/>
              </a:pPr>
              <a:t>‹#›</a:t>
            </a:fld>
            <a:endParaRPr lang="en-GB"/>
          </a:p>
        </p:txBody>
      </p:sp>
    </p:spTree>
    <p:extLst>
      <p:ext uri="{BB962C8B-B14F-4D97-AF65-F5344CB8AC3E}">
        <p14:creationId xmlns:p14="http://schemas.microsoft.com/office/powerpoint/2010/main" val="397056161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9250A85-259A-465B-9675-BC9A4B330CBD}" type="datetimeFigureOut">
              <a:rPr lang="en-GB"/>
              <a:pPr>
                <a:defRPr/>
              </a:pPr>
              <a:t>26/05/2017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6E7AF0C-A3B8-48FA-BDF7-398B367EAA3F}" type="slidenum">
              <a:rPr lang="en-GB"/>
              <a:pPr>
                <a:defRPr/>
              </a:pPr>
              <a:t>‹#›</a:t>
            </a:fld>
            <a:endParaRPr lang="en-GB"/>
          </a:p>
        </p:txBody>
      </p:sp>
    </p:spTree>
    <p:extLst>
      <p:ext uri="{BB962C8B-B14F-4D97-AF65-F5344CB8AC3E}">
        <p14:creationId xmlns:p14="http://schemas.microsoft.com/office/powerpoint/2010/main" val="234862357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979613" y="1600200"/>
            <a:ext cx="3276600" cy="4852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08613" y="1600200"/>
            <a:ext cx="3278187" cy="4852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F7DBAA06-47A6-4605-A1E0-870B694B37F9}" type="datetimeFigureOut">
              <a:rPr lang="en-GB"/>
              <a:pPr>
                <a:defRPr/>
              </a:pPr>
              <a:t>26/05/2017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F1EAE3F-5DC9-4699-9C6A-6A7D46C143B7}" type="slidenum">
              <a:rPr lang="en-GB"/>
              <a:pPr>
                <a:defRPr/>
              </a:pPr>
              <a:t>‹#›</a:t>
            </a:fld>
            <a:endParaRPr lang="en-GB"/>
          </a:p>
        </p:txBody>
      </p:sp>
    </p:spTree>
    <p:extLst>
      <p:ext uri="{BB962C8B-B14F-4D97-AF65-F5344CB8AC3E}">
        <p14:creationId xmlns:p14="http://schemas.microsoft.com/office/powerpoint/2010/main" val="253460635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5C471BF2-6BA1-421D-9DCA-30A7AAC2971B}" type="datetimeFigureOut">
              <a:rPr lang="en-GB"/>
              <a:pPr>
                <a:defRPr/>
              </a:pPr>
              <a:t>26/05/2017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AEB753C0-F226-4132-A510-5208588DE3A7}" type="slidenum">
              <a:rPr lang="en-GB"/>
              <a:pPr>
                <a:defRPr/>
              </a:pPr>
              <a:t>‹#›</a:t>
            </a:fld>
            <a:endParaRPr lang="en-GB"/>
          </a:p>
        </p:txBody>
      </p:sp>
    </p:spTree>
    <p:extLst>
      <p:ext uri="{BB962C8B-B14F-4D97-AF65-F5344CB8AC3E}">
        <p14:creationId xmlns:p14="http://schemas.microsoft.com/office/powerpoint/2010/main" val="4619619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4874D7DB-9E67-4F37-A229-A977E24C2DC5}" type="datetimeFigureOut">
              <a:rPr lang="en-GB"/>
              <a:pPr>
                <a:defRPr/>
              </a:pPr>
              <a:t>26/05/2017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3FC34F2-3883-4B42-A7F3-ED1F4275CDE8}" type="slidenum">
              <a:rPr lang="en-GB"/>
              <a:pPr>
                <a:defRPr/>
              </a:pPr>
              <a:t>‹#›</a:t>
            </a:fld>
            <a:endParaRPr lang="en-GB"/>
          </a:p>
        </p:txBody>
      </p:sp>
    </p:spTree>
    <p:extLst>
      <p:ext uri="{BB962C8B-B14F-4D97-AF65-F5344CB8AC3E}">
        <p14:creationId xmlns:p14="http://schemas.microsoft.com/office/powerpoint/2010/main" val="38250691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4D6F57F-0B4C-43F0-BAFB-6B0C213A9946}" type="datetimeFigureOut">
              <a:rPr lang="en-GB"/>
              <a:pPr>
                <a:defRPr/>
              </a:pPr>
              <a:t>26/05/2017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E9C5AD14-1B90-4850-B6EE-4E4ACBE31480}" type="slidenum">
              <a:rPr lang="en-GB"/>
              <a:pPr>
                <a:defRPr/>
              </a:pPr>
              <a:t>‹#›</a:t>
            </a:fld>
            <a:endParaRPr lang="en-GB"/>
          </a:p>
        </p:txBody>
      </p:sp>
    </p:spTree>
    <p:extLst>
      <p:ext uri="{BB962C8B-B14F-4D97-AF65-F5344CB8AC3E}">
        <p14:creationId xmlns:p14="http://schemas.microsoft.com/office/powerpoint/2010/main" val="337958100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3299CEB-9BCC-4AE7-BDB9-E8BD7DD03738}" type="datetimeFigureOut">
              <a:rPr lang="en-GB"/>
              <a:pPr>
                <a:defRPr/>
              </a:pPr>
              <a:t>26/05/2017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04B348F-D491-490F-9DE8-94452D931B92}" type="slidenum">
              <a:rPr lang="en-GB"/>
              <a:pPr>
                <a:defRPr/>
              </a:pPr>
              <a:t>‹#›</a:t>
            </a:fld>
            <a:endParaRPr lang="en-GB"/>
          </a:p>
        </p:txBody>
      </p:sp>
    </p:spTree>
    <p:extLst>
      <p:ext uri="{BB962C8B-B14F-4D97-AF65-F5344CB8AC3E}">
        <p14:creationId xmlns:p14="http://schemas.microsoft.com/office/powerpoint/2010/main" val="3275885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6948384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1956096-3F6B-4479-B68C-631720C2B3FC}" type="datetimeFigureOut">
              <a:rPr lang="en-GB"/>
              <a:pPr>
                <a:defRPr/>
              </a:pPr>
              <a:t>26/05/2017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887591C-1C51-4F9A-A80F-A5D6341E1017}" type="slidenum">
              <a:rPr lang="en-GB"/>
              <a:pPr>
                <a:defRPr/>
              </a:pPr>
              <a:t>‹#›</a:t>
            </a:fld>
            <a:endParaRPr lang="en-GB"/>
          </a:p>
        </p:txBody>
      </p:sp>
    </p:spTree>
    <p:extLst>
      <p:ext uri="{BB962C8B-B14F-4D97-AF65-F5344CB8AC3E}">
        <p14:creationId xmlns:p14="http://schemas.microsoft.com/office/powerpoint/2010/main" val="89195439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4FD2E77-E92D-478B-82B3-3625FDECBD03}" type="datetimeFigureOut">
              <a:rPr lang="en-GB"/>
              <a:pPr>
                <a:defRPr/>
              </a:pPr>
              <a:t>26/05/2017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2923B70-0AC7-46C0-9010-C686AA1004CF}" type="slidenum">
              <a:rPr lang="en-GB"/>
              <a:pPr>
                <a:defRPr/>
              </a:pPr>
              <a:t>‹#›</a:t>
            </a:fld>
            <a:endParaRPr lang="en-GB"/>
          </a:p>
        </p:txBody>
      </p:sp>
    </p:spTree>
    <p:extLst>
      <p:ext uri="{BB962C8B-B14F-4D97-AF65-F5344CB8AC3E}">
        <p14:creationId xmlns:p14="http://schemas.microsoft.com/office/powerpoint/2010/main" val="151334133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274638"/>
            <a:ext cx="1676400" cy="61785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979613" y="274638"/>
            <a:ext cx="4878387" cy="6178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F9B4388-8A38-4C50-89B2-41D95FB59770}" type="datetimeFigureOut">
              <a:rPr lang="en-GB"/>
              <a:pPr>
                <a:defRPr/>
              </a:pPr>
              <a:t>26/05/2017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A054FFF-894B-463E-9161-6B22112B2B67}" type="slidenum">
              <a:rPr lang="en-GB"/>
              <a:pPr>
                <a:defRPr/>
              </a:pPr>
              <a:t>‹#›</a:t>
            </a:fld>
            <a:endParaRPr lang="en-GB"/>
          </a:p>
        </p:txBody>
      </p:sp>
    </p:spTree>
    <p:extLst>
      <p:ext uri="{BB962C8B-B14F-4D97-AF65-F5344CB8AC3E}">
        <p14:creationId xmlns:p14="http://schemas.microsoft.com/office/powerpoint/2010/main" val="229540371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0A3FFB3B-8498-4B29-8ACC-E11F77E87F06}" type="datetimeFigureOut">
              <a:rPr lang="en-GB">
                <a:solidFill>
                  <a:srgbClr val="000000"/>
                </a:solidFill>
              </a:rPr>
              <a:pPr>
                <a:defRPr/>
              </a:pPr>
              <a:t>26/05/2017</a:t>
            </a:fld>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DD0B66FB-F000-4216-B864-79B184E6505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817060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7FD6A98-F7A8-4090-AA6E-04E968537533}" type="datetimeFigureOut">
              <a:rPr lang="en-GB">
                <a:solidFill>
                  <a:srgbClr val="000000"/>
                </a:solidFill>
              </a:rPr>
              <a:pPr>
                <a:defRPr/>
              </a:pPr>
              <a:t>26/05/2017</a:t>
            </a:fld>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9293883F-CA22-4709-8B2B-47995D4D9D0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51265172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ADAA4CD-6111-4D4D-940E-022129EC957E}" type="datetimeFigureOut">
              <a:rPr lang="en-GB">
                <a:solidFill>
                  <a:srgbClr val="000000"/>
                </a:solidFill>
              </a:rPr>
              <a:pPr>
                <a:defRPr/>
              </a:pPr>
              <a:t>26/05/2017</a:t>
            </a:fld>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666D50A-960D-4567-BE89-EE59A1C6885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18089208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979613" y="1600200"/>
            <a:ext cx="3276600" cy="4852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08613" y="1600200"/>
            <a:ext cx="3278187" cy="4852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2771614B-D112-45EB-8561-8D9E8F8ECBE5}" type="datetimeFigureOut">
              <a:rPr lang="en-GB">
                <a:solidFill>
                  <a:srgbClr val="000000"/>
                </a:solidFill>
              </a:rPr>
              <a:pPr>
                <a:defRPr/>
              </a:pPr>
              <a:t>26/05/2017</a:t>
            </a:fld>
            <a:endParaRPr lang="en-GB">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7" name="Slide Number Placeholder 5"/>
          <p:cNvSpPr>
            <a:spLocks noGrp="1"/>
          </p:cNvSpPr>
          <p:nvPr>
            <p:ph type="sldNum" sz="quarter" idx="12"/>
          </p:nvPr>
        </p:nvSpPr>
        <p:spPr/>
        <p:txBody>
          <a:bodyPr/>
          <a:lstStyle>
            <a:lvl1pPr>
              <a:defRPr/>
            </a:lvl1pPr>
          </a:lstStyle>
          <a:p>
            <a:pPr>
              <a:defRPr/>
            </a:pPr>
            <a:fld id="{73F45A31-A88D-416F-A655-179990348FF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48807568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4E2461C3-4C6A-47B7-9760-DB79060B0204}" type="datetimeFigureOut">
              <a:rPr lang="en-GB">
                <a:solidFill>
                  <a:srgbClr val="000000"/>
                </a:solidFill>
              </a:rPr>
              <a:pPr>
                <a:defRPr/>
              </a:pPr>
              <a:t>26/05/2017</a:t>
            </a:fld>
            <a:endParaRPr lang="en-GB">
              <a:solidFill>
                <a:srgbClr val="000000"/>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9" name="Slide Number Placeholder 5"/>
          <p:cNvSpPr>
            <a:spLocks noGrp="1"/>
          </p:cNvSpPr>
          <p:nvPr>
            <p:ph type="sldNum" sz="quarter" idx="12"/>
          </p:nvPr>
        </p:nvSpPr>
        <p:spPr/>
        <p:txBody>
          <a:bodyPr/>
          <a:lstStyle>
            <a:lvl1pPr>
              <a:defRPr/>
            </a:lvl1pPr>
          </a:lstStyle>
          <a:p>
            <a:pPr>
              <a:defRPr/>
            </a:pPr>
            <a:fld id="{677A487B-3ABF-469F-B948-6923A79644A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95992894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9FC2DFC5-F5E5-4500-BC9D-B0FF3B7A32E5}" type="datetimeFigureOut">
              <a:rPr lang="en-GB">
                <a:solidFill>
                  <a:srgbClr val="000000"/>
                </a:solidFill>
              </a:rPr>
              <a:pPr>
                <a:defRPr/>
              </a:pPr>
              <a:t>26/05/2017</a:t>
            </a:fld>
            <a:endParaRPr lang="en-GB">
              <a:solidFill>
                <a:srgbClr val="000000"/>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5" name="Slide Number Placeholder 5"/>
          <p:cNvSpPr>
            <a:spLocks noGrp="1"/>
          </p:cNvSpPr>
          <p:nvPr>
            <p:ph type="sldNum" sz="quarter" idx="12"/>
          </p:nvPr>
        </p:nvSpPr>
        <p:spPr/>
        <p:txBody>
          <a:bodyPr/>
          <a:lstStyle>
            <a:lvl1pPr>
              <a:defRPr/>
            </a:lvl1pPr>
          </a:lstStyle>
          <a:p>
            <a:pPr>
              <a:defRPr/>
            </a:pPr>
            <a:fld id="{9091F7CE-A999-4601-BA23-36ECC84FF31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5883095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C278F93-E7CB-4F4D-9B9C-7D5124FE4575}" type="datetimeFigureOut">
              <a:rPr lang="en-GB">
                <a:solidFill>
                  <a:srgbClr val="000000"/>
                </a:solidFill>
              </a:rPr>
              <a:pPr>
                <a:defRPr/>
              </a:pPr>
              <a:t>26/05/2017</a:t>
            </a:fld>
            <a:endParaRPr lang="en-GB">
              <a:solidFill>
                <a:srgbClr val="000000"/>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4" name="Slide Number Placeholder 5"/>
          <p:cNvSpPr>
            <a:spLocks noGrp="1"/>
          </p:cNvSpPr>
          <p:nvPr>
            <p:ph type="sldNum" sz="quarter" idx="12"/>
          </p:nvPr>
        </p:nvSpPr>
        <p:spPr/>
        <p:txBody>
          <a:bodyPr/>
          <a:lstStyle>
            <a:lvl1pPr>
              <a:defRPr/>
            </a:lvl1pPr>
          </a:lstStyle>
          <a:p>
            <a:pPr>
              <a:defRPr/>
            </a:pPr>
            <a:fld id="{89987FEE-61E3-4C08-BE86-31110CBC6FE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003552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9065433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2C670A5-34E4-4A8B-81AA-C55994014C0B}" type="datetimeFigureOut">
              <a:rPr lang="en-GB">
                <a:solidFill>
                  <a:srgbClr val="000000"/>
                </a:solidFill>
              </a:rPr>
              <a:pPr>
                <a:defRPr/>
              </a:pPr>
              <a:t>26/05/2017</a:t>
            </a:fld>
            <a:endParaRPr lang="en-GB">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7" name="Slide Number Placeholder 5"/>
          <p:cNvSpPr>
            <a:spLocks noGrp="1"/>
          </p:cNvSpPr>
          <p:nvPr>
            <p:ph type="sldNum" sz="quarter" idx="12"/>
          </p:nvPr>
        </p:nvSpPr>
        <p:spPr/>
        <p:txBody>
          <a:bodyPr/>
          <a:lstStyle>
            <a:lvl1pPr>
              <a:defRPr/>
            </a:lvl1pPr>
          </a:lstStyle>
          <a:p>
            <a:pPr>
              <a:defRPr/>
            </a:pPr>
            <a:fld id="{4DFF94FF-DC57-4CE9-84D5-FD39545E839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0974007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10B5C2C-0A4C-4194-9DB7-1CDE20E3B477}" type="datetimeFigureOut">
              <a:rPr lang="en-GB">
                <a:solidFill>
                  <a:srgbClr val="000000"/>
                </a:solidFill>
              </a:rPr>
              <a:pPr>
                <a:defRPr/>
              </a:pPr>
              <a:t>26/05/2017</a:t>
            </a:fld>
            <a:endParaRPr lang="en-GB">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7" name="Slide Number Placeholder 5"/>
          <p:cNvSpPr>
            <a:spLocks noGrp="1"/>
          </p:cNvSpPr>
          <p:nvPr>
            <p:ph type="sldNum" sz="quarter" idx="12"/>
          </p:nvPr>
        </p:nvSpPr>
        <p:spPr/>
        <p:txBody>
          <a:bodyPr/>
          <a:lstStyle>
            <a:lvl1pPr>
              <a:defRPr/>
            </a:lvl1pPr>
          </a:lstStyle>
          <a:p>
            <a:pPr>
              <a:defRPr/>
            </a:pPr>
            <a:fld id="{C276857C-9CA3-4C30-9AF2-3308ED95647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69588368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CF699D0-11DE-4E52-B6E8-5E9D0ECF4D7E}" type="datetimeFigureOut">
              <a:rPr lang="en-GB">
                <a:solidFill>
                  <a:srgbClr val="000000"/>
                </a:solidFill>
              </a:rPr>
              <a:pPr>
                <a:defRPr/>
              </a:pPr>
              <a:t>26/05/2017</a:t>
            </a:fld>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9F00C979-9E19-4BB8-B675-C488FF90DDC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6659779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274638"/>
            <a:ext cx="1676400" cy="61785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979613" y="274638"/>
            <a:ext cx="4878387" cy="6178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A33A268-8F40-4AB5-9FD9-B667E3F8BA85}" type="datetimeFigureOut">
              <a:rPr lang="en-GB">
                <a:solidFill>
                  <a:srgbClr val="000000"/>
                </a:solidFill>
              </a:rPr>
              <a:pPr>
                <a:defRPr/>
              </a:pPr>
              <a:t>26/05/2017</a:t>
            </a:fld>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D11B2304-5BB5-4628-B283-B2AF877B8CC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17730149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0A3FFB3B-8498-4B29-8ACC-E11F77E87F06}" type="datetimeFigureOut">
              <a:rPr lang="en-GB">
                <a:solidFill>
                  <a:srgbClr val="000000"/>
                </a:solidFill>
              </a:rPr>
              <a:pPr>
                <a:defRPr/>
              </a:pPr>
              <a:t>26/05/2017</a:t>
            </a:fld>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DD0B66FB-F000-4216-B864-79B184E6505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95504256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7FD6A98-F7A8-4090-AA6E-04E968537533}" type="datetimeFigureOut">
              <a:rPr lang="en-GB">
                <a:solidFill>
                  <a:srgbClr val="000000"/>
                </a:solidFill>
              </a:rPr>
              <a:pPr>
                <a:defRPr/>
              </a:pPr>
              <a:t>26/05/2017</a:t>
            </a:fld>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9293883F-CA22-4709-8B2B-47995D4D9D0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07577792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ADAA4CD-6111-4D4D-940E-022129EC957E}" type="datetimeFigureOut">
              <a:rPr lang="en-GB">
                <a:solidFill>
                  <a:srgbClr val="000000"/>
                </a:solidFill>
              </a:rPr>
              <a:pPr>
                <a:defRPr/>
              </a:pPr>
              <a:t>26/05/2017</a:t>
            </a:fld>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666D50A-960D-4567-BE89-EE59A1C6885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5797365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979613" y="1600200"/>
            <a:ext cx="3276600" cy="4852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08613" y="1600200"/>
            <a:ext cx="3278187" cy="4852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2771614B-D112-45EB-8561-8D9E8F8ECBE5}" type="datetimeFigureOut">
              <a:rPr lang="en-GB">
                <a:solidFill>
                  <a:srgbClr val="000000"/>
                </a:solidFill>
              </a:rPr>
              <a:pPr>
                <a:defRPr/>
              </a:pPr>
              <a:t>26/05/2017</a:t>
            </a:fld>
            <a:endParaRPr lang="en-GB">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7" name="Slide Number Placeholder 5"/>
          <p:cNvSpPr>
            <a:spLocks noGrp="1"/>
          </p:cNvSpPr>
          <p:nvPr>
            <p:ph type="sldNum" sz="quarter" idx="12"/>
          </p:nvPr>
        </p:nvSpPr>
        <p:spPr/>
        <p:txBody>
          <a:bodyPr/>
          <a:lstStyle>
            <a:lvl1pPr>
              <a:defRPr/>
            </a:lvl1pPr>
          </a:lstStyle>
          <a:p>
            <a:pPr>
              <a:defRPr/>
            </a:pPr>
            <a:fld id="{73F45A31-A88D-416F-A655-179990348FF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6820600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4E2461C3-4C6A-47B7-9760-DB79060B0204}" type="datetimeFigureOut">
              <a:rPr lang="en-GB">
                <a:solidFill>
                  <a:srgbClr val="000000"/>
                </a:solidFill>
              </a:rPr>
              <a:pPr>
                <a:defRPr/>
              </a:pPr>
              <a:t>26/05/2017</a:t>
            </a:fld>
            <a:endParaRPr lang="en-GB">
              <a:solidFill>
                <a:srgbClr val="000000"/>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9" name="Slide Number Placeholder 5"/>
          <p:cNvSpPr>
            <a:spLocks noGrp="1"/>
          </p:cNvSpPr>
          <p:nvPr>
            <p:ph type="sldNum" sz="quarter" idx="12"/>
          </p:nvPr>
        </p:nvSpPr>
        <p:spPr/>
        <p:txBody>
          <a:bodyPr/>
          <a:lstStyle>
            <a:lvl1pPr>
              <a:defRPr/>
            </a:lvl1pPr>
          </a:lstStyle>
          <a:p>
            <a:pPr>
              <a:defRPr/>
            </a:pPr>
            <a:fld id="{677A487B-3ABF-469F-B948-6923A79644A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63884232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9FC2DFC5-F5E5-4500-BC9D-B0FF3B7A32E5}" type="datetimeFigureOut">
              <a:rPr lang="en-GB">
                <a:solidFill>
                  <a:srgbClr val="000000"/>
                </a:solidFill>
              </a:rPr>
              <a:pPr>
                <a:defRPr/>
              </a:pPr>
              <a:t>26/05/2017</a:t>
            </a:fld>
            <a:endParaRPr lang="en-GB">
              <a:solidFill>
                <a:srgbClr val="000000"/>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5" name="Slide Number Placeholder 5"/>
          <p:cNvSpPr>
            <a:spLocks noGrp="1"/>
          </p:cNvSpPr>
          <p:nvPr>
            <p:ph type="sldNum" sz="quarter" idx="12"/>
          </p:nvPr>
        </p:nvSpPr>
        <p:spPr/>
        <p:txBody>
          <a:bodyPr/>
          <a:lstStyle>
            <a:lvl1pPr>
              <a:defRPr/>
            </a:lvl1pPr>
          </a:lstStyle>
          <a:p>
            <a:pPr>
              <a:defRPr/>
            </a:pPr>
            <a:fld id="{9091F7CE-A999-4601-BA23-36ECC84FF31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93231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1738856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C278F93-E7CB-4F4D-9B9C-7D5124FE4575}" type="datetimeFigureOut">
              <a:rPr lang="en-GB">
                <a:solidFill>
                  <a:srgbClr val="000000"/>
                </a:solidFill>
              </a:rPr>
              <a:pPr>
                <a:defRPr/>
              </a:pPr>
              <a:t>26/05/2017</a:t>
            </a:fld>
            <a:endParaRPr lang="en-GB">
              <a:solidFill>
                <a:srgbClr val="000000"/>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4" name="Slide Number Placeholder 5"/>
          <p:cNvSpPr>
            <a:spLocks noGrp="1"/>
          </p:cNvSpPr>
          <p:nvPr>
            <p:ph type="sldNum" sz="quarter" idx="12"/>
          </p:nvPr>
        </p:nvSpPr>
        <p:spPr/>
        <p:txBody>
          <a:bodyPr/>
          <a:lstStyle>
            <a:lvl1pPr>
              <a:defRPr/>
            </a:lvl1pPr>
          </a:lstStyle>
          <a:p>
            <a:pPr>
              <a:defRPr/>
            </a:pPr>
            <a:fld id="{89987FEE-61E3-4C08-BE86-31110CBC6FE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6867326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2C670A5-34E4-4A8B-81AA-C55994014C0B}" type="datetimeFigureOut">
              <a:rPr lang="en-GB">
                <a:solidFill>
                  <a:srgbClr val="000000"/>
                </a:solidFill>
              </a:rPr>
              <a:pPr>
                <a:defRPr/>
              </a:pPr>
              <a:t>26/05/2017</a:t>
            </a:fld>
            <a:endParaRPr lang="en-GB">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7" name="Slide Number Placeholder 5"/>
          <p:cNvSpPr>
            <a:spLocks noGrp="1"/>
          </p:cNvSpPr>
          <p:nvPr>
            <p:ph type="sldNum" sz="quarter" idx="12"/>
          </p:nvPr>
        </p:nvSpPr>
        <p:spPr/>
        <p:txBody>
          <a:bodyPr/>
          <a:lstStyle>
            <a:lvl1pPr>
              <a:defRPr/>
            </a:lvl1pPr>
          </a:lstStyle>
          <a:p>
            <a:pPr>
              <a:defRPr/>
            </a:pPr>
            <a:fld id="{4DFF94FF-DC57-4CE9-84D5-FD39545E839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75854360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10B5C2C-0A4C-4194-9DB7-1CDE20E3B477}" type="datetimeFigureOut">
              <a:rPr lang="en-GB">
                <a:solidFill>
                  <a:srgbClr val="000000"/>
                </a:solidFill>
              </a:rPr>
              <a:pPr>
                <a:defRPr/>
              </a:pPr>
              <a:t>26/05/2017</a:t>
            </a:fld>
            <a:endParaRPr lang="en-GB">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7" name="Slide Number Placeholder 5"/>
          <p:cNvSpPr>
            <a:spLocks noGrp="1"/>
          </p:cNvSpPr>
          <p:nvPr>
            <p:ph type="sldNum" sz="quarter" idx="12"/>
          </p:nvPr>
        </p:nvSpPr>
        <p:spPr/>
        <p:txBody>
          <a:bodyPr/>
          <a:lstStyle>
            <a:lvl1pPr>
              <a:defRPr/>
            </a:lvl1pPr>
          </a:lstStyle>
          <a:p>
            <a:pPr>
              <a:defRPr/>
            </a:pPr>
            <a:fld id="{C276857C-9CA3-4C30-9AF2-3308ED95647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680442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CF699D0-11DE-4E52-B6E8-5E9D0ECF4D7E}" type="datetimeFigureOut">
              <a:rPr lang="en-GB">
                <a:solidFill>
                  <a:srgbClr val="000000"/>
                </a:solidFill>
              </a:rPr>
              <a:pPr>
                <a:defRPr/>
              </a:pPr>
              <a:t>26/05/2017</a:t>
            </a:fld>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9F00C979-9E19-4BB8-B675-C488FF90DDC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7181993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274638"/>
            <a:ext cx="1676400" cy="61785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979613" y="274638"/>
            <a:ext cx="4878387" cy="6178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A33A268-8F40-4AB5-9FD9-B667E3F8BA85}" type="datetimeFigureOut">
              <a:rPr lang="en-GB">
                <a:solidFill>
                  <a:srgbClr val="000000"/>
                </a:solidFill>
              </a:rPr>
              <a:pPr>
                <a:defRPr/>
              </a:pPr>
              <a:t>26/05/2017</a:t>
            </a:fld>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D11B2304-5BB5-4628-B283-B2AF877B8CC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3609077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1862138"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503D642-EA90-4357-AC8A-A810F6FE1927}" type="datetimeFigureOut">
              <a:rPr lang="en-GB" sz="1800">
                <a:solidFill>
                  <a:prstClr val="black"/>
                </a:solidFill>
              </a:rPr>
              <a:pPr>
                <a:defRPr/>
              </a:pPr>
              <a:t>26/05/2017</a:t>
            </a:fld>
            <a:endParaRPr lang="en-GB" sz="180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sz="180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3C43F08-23B6-4C7D-B751-989370A41C10}" type="slidenum">
              <a:rPr lang="en-GB" sz="1800">
                <a:solidFill>
                  <a:prstClr val="black"/>
                </a:solidFill>
              </a:rPr>
              <a:pPr>
                <a:defRPr/>
              </a:pPr>
              <a:t>‹#›</a:t>
            </a:fld>
            <a:endParaRPr lang="en-GB" sz="1800">
              <a:solidFill>
                <a:prstClr val="black"/>
              </a:solidFill>
            </a:endParaRPr>
          </a:p>
        </p:txBody>
      </p:sp>
    </p:spTree>
    <p:extLst>
      <p:ext uri="{BB962C8B-B14F-4D97-AF65-F5344CB8AC3E}">
        <p14:creationId xmlns:p14="http://schemas.microsoft.com/office/powerpoint/2010/main" val="322068756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Arial" pitchFamily="34" charset="0"/>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buClr>
                <a:srgbClr val="00B0F0"/>
              </a:buClr>
              <a:defRPr sz="2800">
                <a:latin typeface="Arial" pitchFamily="34" charset="0"/>
                <a:cs typeface="Arial" pitchFamily="34" charset="0"/>
              </a:defRPr>
            </a:lvl1pPr>
            <a:lvl2pPr>
              <a:buClr>
                <a:srgbClr val="00B0F0"/>
              </a:buClr>
              <a:defRPr sz="2400">
                <a:latin typeface="Arial" pitchFamily="34" charset="0"/>
                <a:cs typeface="Arial" pitchFamily="34" charset="0"/>
              </a:defRPr>
            </a:lvl2pPr>
            <a:lvl3pPr>
              <a:buClr>
                <a:srgbClr val="00B0F0"/>
              </a:buClr>
              <a:defRPr sz="2000">
                <a:latin typeface="Arial" pitchFamily="34" charset="0"/>
                <a:cs typeface="Arial" pitchFamily="34" charset="0"/>
              </a:defRPr>
            </a:lvl3pPr>
            <a:lvl4pPr>
              <a:buClr>
                <a:srgbClr val="00B0F0"/>
              </a:buClr>
              <a:defRPr sz="1800">
                <a:latin typeface="Arial" pitchFamily="34" charset="0"/>
                <a:cs typeface="Arial" pitchFamily="34" charset="0"/>
              </a:defRPr>
            </a:lvl4pPr>
            <a:lvl5pPr>
              <a:buClr>
                <a:srgbClr val="00B0F0"/>
              </a:buClr>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1862138"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4DCCF61-6D1F-4868-9015-4FFF3C1B1149}" type="datetimeFigureOut">
              <a:rPr lang="en-GB" sz="1800">
                <a:solidFill>
                  <a:prstClr val="black"/>
                </a:solidFill>
              </a:rPr>
              <a:pPr>
                <a:defRPr/>
              </a:pPr>
              <a:t>26/05/2017</a:t>
            </a:fld>
            <a:endParaRPr lang="en-GB" sz="180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sz="180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1311823-D38C-46EE-9764-C614DFA949DF}" type="slidenum">
              <a:rPr lang="en-GB" sz="1800">
                <a:solidFill>
                  <a:prstClr val="black"/>
                </a:solidFill>
              </a:rPr>
              <a:pPr>
                <a:defRPr/>
              </a:pPr>
              <a:t>‹#›</a:t>
            </a:fld>
            <a:endParaRPr lang="en-GB" sz="1800">
              <a:solidFill>
                <a:prstClr val="black"/>
              </a:solidFill>
            </a:endParaRPr>
          </a:p>
        </p:txBody>
      </p:sp>
    </p:spTree>
    <p:extLst>
      <p:ext uri="{BB962C8B-B14F-4D97-AF65-F5344CB8AC3E}">
        <p14:creationId xmlns:p14="http://schemas.microsoft.com/office/powerpoint/2010/main" val="104125927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1862138"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2DBDC1F-80F7-4A82-86EF-B746E274D025}" type="datetimeFigureOut">
              <a:rPr lang="en-GB" sz="1800">
                <a:solidFill>
                  <a:prstClr val="black"/>
                </a:solidFill>
              </a:rPr>
              <a:pPr>
                <a:defRPr/>
              </a:pPr>
              <a:t>26/05/2017</a:t>
            </a:fld>
            <a:endParaRPr lang="en-GB" sz="180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sz="180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20AD538-8DBB-4442-B643-E019952E4630}" type="slidenum">
              <a:rPr lang="en-GB" sz="1800">
                <a:solidFill>
                  <a:prstClr val="black"/>
                </a:solidFill>
              </a:rPr>
              <a:pPr>
                <a:defRPr/>
              </a:pPr>
              <a:t>‹#›</a:t>
            </a:fld>
            <a:endParaRPr lang="en-GB" sz="1800">
              <a:solidFill>
                <a:prstClr val="black"/>
              </a:solidFill>
            </a:endParaRPr>
          </a:p>
        </p:txBody>
      </p:sp>
    </p:spTree>
    <p:extLst>
      <p:ext uri="{BB962C8B-B14F-4D97-AF65-F5344CB8AC3E}">
        <p14:creationId xmlns:p14="http://schemas.microsoft.com/office/powerpoint/2010/main" val="56545688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1862138"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A242F4E-5E54-473E-8EBE-2D8089B5A30F}" type="datetimeFigureOut">
              <a:rPr lang="en-GB" sz="1800">
                <a:solidFill>
                  <a:prstClr val="black"/>
                </a:solidFill>
              </a:rPr>
              <a:pPr>
                <a:defRPr/>
              </a:pPr>
              <a:t>26/05/2017</a:t>
            </a:fld>
            <a:endParaRPr lang="en-GB" sz="180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sz="180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5097FA6-A2A1-414C-825D-BB65C4307DF5}" type="slidenum">
              <a:rPr lang="en-GB" sz="1800">
                <a:solidFill>
                  <a:prstClr val="black"/>
                </a:solidFill>
              </a:rPr>
              <a:pPr>
                <a:defRPr/>
              </a:pPr>
              <a:t>‹#›</a:t>
            </a:fld>
            <a:endParaRPr lang="en-GB" sz="1800">
              <a:solidFill>
                <a:prstClr val="black"/>
              </a:solidFill>
            </a:endParaRPr>
          </a:p>
        </p:txBody>
      </p:sp>
    </p:spTree>
    <p:extLst>
      <p:ext uri="{BB962C8B-B14F-4D97-AF65-F5344CB8AC3E}">
        <p14:creationId xmlns:p14="http://schemas.microsoft.com/office/powerpoint/2010/main" val="38125139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1862138"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ED4229F-20CB-469D-A0B9-29974290052D}" type="datetimeFigureOut">
              <a:rPr lang="en-GB" sz="1800">
                <a:solidFill>
                  <a:prstClr val="black"/>
                </a:solidFill>
              </a:rPr>
              <a:pPr>
                <a:defRPr/>
              </a:pPr>
              <a:t>26/05/2017</a:t>
            </a:fld>
            <a:endParaRPr lang="en-GB" sz="180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sz="180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C71302E-933A-4C43-A53E-762268A1DFB0}" type="slidenum">
              <a:rPr lang="en-GB" sz="1800">
                <a:solidFill>
                  <a:prstClr val="black"/>
                </a:solidFill>
              </a:rPr>
              <a:pPr>
                <a:defRPr/>
              </a:pPr>
              <a:t>‹#›</a:t>
            </a:fld>
            <a:endParaRPr lang="en-GB" sz="1800">
              <a:solidFill>
                <a:prstClr val="black"/>
              </a:solidFill>
            </a:endParaRPr>
          </a:p>
        </p:txBody>
      </p:sp>
    </p:spTree>
    <p:extLst>
      <p:ext uri="{BB962C8B-B14F-4D97-AF65-F5344CB8AC3E}">
        <p14:creationId xmlns:p14="http://schemas.microsoft.com/office/powerpoint/2010/main" val="251009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1766004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1862138"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14A2264-7E0F-4374-BBEB-C02338C9C6D6}" type="datetimeFigureOut">
              <a:rPr lang="en-GB" sz="1800">
                <a:solidFill>
                  <a:prstClr val="black"/>
                </a:solidFill>
              </a:rPr>
              <a:pPr>
                <a:defRPr/>
              </a:pPr>
              <a:t>26/05/2017</a:t>
            </a:fld>
            <a:endParaRPr lang="en-GB" sz="180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sz="180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45C0B93-16FD-4412-848A-A53061DF84BE}" type="slidenum">
              <a:rPr lang="en-GB" sz="1800">
                <a:solidFill>
                  <a:prstClr val="black"/>
                </a:solidFill>
              </a:rPr>
              <a:pPr>
                <a:defRPr/>
              </a:pPr>
              <a:t>‹#›</a:t>
            </a:fld>
            <a:endParaRPr lang="en-GB" sz="1800">
              <a:solidFill>
                <a:prstClr val="black"/>
              </a:solidFill>
            </a:endParaRPr>
          </a:p>
        </p:txBody>
      </p:sp>
    </p:spTree>
    <p:extLst>
      <p:ext uri="{BB962C8B-B14F-4D97-AF65-F5344CB8AC3E}">
        <p14:creationId xmlns:p14="http://schemas.microsoft.com/office/powerpoint/2010/main" val="23160722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862138"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36C0BEB-FB10-47DC-95B4-203978708272}" type="datetimeFigureOut">
              <a:rPr lang="en-GB" sz="1800">
                <a:solidFill>
                  <a:prstClr val="black"/>
                </a:solidFill>
              </a:rPr>
              <a:pPr>
                <a:defRPr/>
              </a:pPr>
              <a:t>26/05/2017</a:t>
            </a:fld>
            <a:endParaRPr lang="en-GB" sz="180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sz="180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DD56BBB-287A-4BF0-9FC8-3181A8EE0A99}" type="slidenum">
              <a:rPr lang="en-GB" sz="1800">
                <a:solidFill>
                  <a:prstClr val="black"/>
                </a:solidFill>
              </a:rPr>
              <a:pPr>
                <a:defRPr/>
              </a:pPr>
              <a:t>‹#›</a:t>
            </a:fld>
            <a:endParaRPr lang="en-GB" sz="1800">
              <a:solidFill>
                <a:prstClr val="black"/>
              </a:solidFill>
            </a:endParaRPr>
          </a:p>
        </p:txBody>
      </p:sp>
    </p:spTree>
    <p:extLst>
      <p:ext uri="{BB962C8B-B14F-4D97-AF65-F5344CB8AC3E}">
        <p14:creationId xmlns:p14="http://schemas.microsoft.com/office/powerpoint/2010/main" val="338537245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862138"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301551B-FA95-420B-BD8A-CBC06CCF2104}" type="datetimeFigureOut">
              <a:rPr lang="en-GB" sz="1800">
                <a:solidFill>
                  <a:prstClr val="black"/>
                </a:solidFill>
              </a:rPr>
              <a:pPr>
                <a:defRPr/>
              </a:pPr>
              <a:t>26/05/2017</a:t>
            </a:fld>
            <a:endParaRPr lang="en-GB" sz="180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sz="180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3174EA2-8461-4FB1-85FC-1F91F2471564}" type="slidenum">
              <a:rPr lang="en-GB" sz="1800">
                <a:solidFill>
                  <a:prstClr val="black"/>
                </a:solidFill>
              </a:rPr>
              <a:pPr>
                <a:defRPr/>
              </a:pPr>
              <a:t>‹#›</a:t>
            </a:fld>
            <a:endParaRPr lang="en-GB" sz="1800">
              <a:solidFill>
                <a:prstClr val="black"/>
              </a:solidFill>
            </a:endParaRPr>
          </a:p>
        </p:txBody>
      </p:sp>
    </p:spTree>
    <p:extLst>
      <p:ext uri="{BB962C8B-B14F-4D97-AF65-F5344CB8AC3E}">
        <p14:creationId xmlns:p14="http://schemas.microsoft.com/office/powerpoint/2010/main" val="303543225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862138"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A286605-BD64-42A6-9A9B-244F27843199}" type="datetimeFigureOut">
              <a:rPr lang="en-GB" sz="1800">
                <a:solidFill>
                  <a:prstClr val="black"/>
                </a:solidFill>
              </a:rPr>
              <a:pPr>
                <a:defRPr/>
              </a:pPr>
              <a:t>26/05/2017</a:t>
            </a:fld>
            <a:endParaRPr lang="en-GB" sz="180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sz="180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393EAD2-EAEF-4344-A308-E2047A626CB5}" type="slidenum">
              <a:rPr lang="en-GB" sz="1800">
                <a:solidFill>
                  <a:prstClr val="black"/>
                </a:solidFill>
              </a:rPr>
              <a:pPr>
                <a:defRPr/>
              </a:pPr>
              <a:t>‹#›</a:t>
            </a:fld>
            <a:endParaRPr lang="en-GB" sz="1800">
              <a:solidFill>
                <a:prstClr val="black"/>
              </a:solidFill>
            </a:endParaRPr>
          </a:p>
        </p:txBody>
      </p:sp>
    </p:spTree>
    <p:extLst>
      <p:ext uri="{BB962C8B-B14F-4D97-AF65-F5344CB8AC3E}">
        <p14:creationId xmlns:p14="http://schemas.microsoft.com/office/powerpoint/2010/main" val="118054029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1862138"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3F7DF60-732B-42DB-AF4C-05F420C3F2E9}" type="datetimeFigureOut">
              <a:rPr lang="en-GB" sz="1800">
                <a:solidFill>
                  <a:prstClr val="black"/>
                </a:solidFill>
              </a:rPr>
              <a:pPr>
                <a:defRPr/>
              </a:pPr>
              <a:t>26/05/2017</a:t>
            </a:fld>
            <a:endParaRPr lang="en-GB" sz="180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sz="180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BB7B04A-CF09-4505-8D8B-FD07A3178CA3}" type="slidenum">
              <a:rPr lang="en-GB" sz="1800">
                <a:solidFill>
                  <a:prstClr val="black"/>
                </a:solidFill>
              </a:rPr>
              <a:pPr>
                <a:defRPr/>
              </a:pPr>
              <a:t>‹#›</a:t>
            </a:fld>
            <a:endParaRPr lang="en-GB" sz="1800">
              <a:solidFill>
                <a:prstClr val="black"/>
              </a:solidFill>
            </a:endParaRPr>
          </a:p>
        </p:txBody>
      </p:sp>
    </p:spTree>
    <p:extLst>
      <p:ext uri="{BB962C8B-B14F-4D97-AF65-F5344CB8AC3E}">
        <p14:creationId xmlns:p14="http://schemas.microsoft.com/office/powerpoint/2010/main" val="299512941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1862138"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AFB0C8F-3185-47EC-9A01-D2B2AE557D5F}" type="datetimeFigureOut">
              <a:rPr lang="en-GB" sz="1800">
                <a:solidFill>
                  <a:prstClr val="black"/>
                </a:solidFill>
              </a:rPr>
              <a:pPr>
                <a:defRPr/>
              </a:pPr>
              <a:t>26/05/2017</a:t>
            </a:fld>
            <a:endParaRPr lang="en-GB" sz="180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sz="180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A78F690-AB20-4E56-81A4-24FF2A291C87}" type="slidenum">
              <a:rPr lang="en-GB" sz="1800">
                <a:solidFill>
                  <a:prstClr val="black"/>
                </a:solidFill>
              </a:rPr>
              <a:pPr>
                <a:defRPr/>
              </a:pPr>
              <a:t>‹#›</a:t>
            </a:fld>
            <a:endParaRPr lang="en-GB" sz="1800">
              <a:solidFill>
                <a:prstClr val="black"/>
              </a:solidFill>
            </a:endParaRPr>
          </a:p>
        </p:txBody>
      </p:sp>
    </p:spTree>
    <p:extLst>
      <p:ext uri="{BB962C8B-B14F-4D97-AF65-F5344CB8AC3E}">
        <p14:creationId xmlns:p14="http://schemas.microsoft.com/office/powerpoint/2010/main" val="28995520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B4CC8F5-8437-4494-AE66-04E1CCEB66B0}" type="datetimeFigureOut">
              <a:rPr lang="en-GB">
                <a:solidFill>
                  <a:srgbClr val="000000"/>
                </a:solidFill>
              </a:rPr>
              <a:pPr>
                <a:defRPr/>
              </a:pPr>
              <a:t>26/05/2017</a:t>
            </a:fld>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C310A36F-EE78-493F-AB9E-50B61DA56C2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81583204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9379B1F-D018-4273-9650-10A780BBEB41}" type="datetimeFigureOut">
              <a:rPr lang="en-GB">
                <a:solidFill>
                  <a:srgbClr val="000000"/>
                </a:solidFill>
              </a:rPr>
              <a:pPr>
                <a:defRPr/>
              </a:pPr>
              <a:t>26/05/2017</a:t>
            </a:fld>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D51C4C5D-EFDB-4DB3-B4EA-01493B39688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01442682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257D0AB-D386-4687-8BCD-FEFB7A7AF3BA}" type="datetimeFigureOut">
              <a:rPr lang="en-GB">
                <a:solidFill>
                  <a:srgbClr val="000000"/>
                </a:solidFill>
              </a:rPr>
              <a:pPr>
                <a:defRPr/>
              </a:pPr>
              <a:t>26/05/2017</a:t>
            </a:fld>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E81DB9F1-C8D7-46A3-BB32-3E38C9CC56B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70158563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979613" y="1600200"/>
            <a:ext cx="3276600" cy="4852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08613" y="1600200"/>
            <a:ext cx="3278187" cy="4852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F255C703-C105-4DEB-8F37-4E0945D6A09E}" type="datetimeFigureOut">
              <a:rPr lang="en-GB">
                <a:solidFill>
                  <a:srgbClr val="000000"/>
                </a:solidFill>
              </a:rPr>
              <a:pPr>
                <a:defRPr/>
              </a:pPr>
              <a:t>26/05/2017</a:t>
            </a:fld>
            <a:endParaRPr lang="en-GB">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7" name="Slide Number Placeholder 5"/>
          <p:cNvSpPr>
            <a:spLocks noGrp="1"/>
          </p:cNvSpPr>
          <p:nvPr>
            <p:ph type="sldNum" sz="quarter" idx="12"/>
          </p:nvPr>
        </p:nvSpPr>
        <p:spPr/>
        <p:txBody>
          <a:bodyPr/>
          <a:lstStyle>
            <a:lvl1pPr>
              <a:defRPr/>
            </a:lvl1pPr>
          </a:lstStyle>
          <a:p>
            <a:pPr>
              <a:defRPr/>
            </a:pPr>
            <a:fld id="{214CC1C3-0367-44FC-B41F-CB181BE24DD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69425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193812144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671403BD-D735-4BE8-8BBD-3EB162AD9089}" type="datetimeFigureOut">
              <a:rPr lang="en-GB">
                <a:solidFill>
                  <a:srgbClr val="000000"/>
                </a:solidFill>
              </a:rPr>
              <a:pPr>
                <a:defRPr/>
              </a:pPr>
              <a:t>26/05/2017</a:t>
            </a:fld>
            <a:endParaRPr lang="en-GB">
              <a:solidFill>
                <a:srgbClr val="000000"/>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9" name="Slide Number Placeholder 5"/>
          <p:cNvSpPr>
            <a:spLocks noGrp="1"/>
          </p:cNvSpPr>
          <p:nvPr>
            <p:ph type="sldNum" sz="quarter" idx="12"/>
          </p:nvPr>
        </p:nvSpPr>
        <p:spPr/>
        <p:txBody>
          <a:bodyPr/>
          <a:lstStyle>
            <a:lvl1pPr>
              <a:defRPr/>
            </a:lvl1pPr>
          </a:lstStyle>
          <a:p>
            <a:pPr>
              <a:defRPr/>
            </a:pPr>
            <a:fld id="{C31C4224-035B-4464-9A54-259BBEEF173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7799768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AE5B303A-E877-4902-B7BA-118ABA1736F3}" type="datetimeFigureOut">
              <a:rPr lang="en-GB">
                <a:solidFill>
                  <a:srgbClr val="000000"/>
                </a:solidFill>
              </a:rPr>
              <a:pPr>
                <a:defRPr/>
              </a:pPr>
              <a:t>26/05/2017</a:t>
            </a:fld>
            <a:endParaRPr lang="en-GB">
              <a:solidFill>
                <a:srgbClr val="000000"/>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5" name="Slide Number Placeholder 5"/>
          <p:cNvSpPr>
            <a:spLocks noGrp="1"/>
          </p:cNvSpPr>
          <p:nvPr>
            <p:ph type="sldNum" sz="quarter" idx="12"/>
          </p:nvPr>
        </p:nvSpPr>
        <p:spPr/>
        <p:txBody>
          <a:bodyPr/>
          <a:lstStyle>
            <a:lvl1pPr>
              <a:defRPr/>
            </a:lvl1pPr>
          </a:lstStyle>
          <a:p>
            <a:pPr>
              <a:defRPr/>
            </a:pPr>
            <a:fld id="{B4785E08-835C-41F0-85E8-B8EA7C61AF3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0958868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6E59767-23CC-45CF-B586-4A1C447D5968}" type="datetimeFigureOut">
              <a:rPr lang="en-GB">
                <a:solidFill>
                  <a:srgbClr val="000000"/>
                </a:solidFill>
              </a:rPr>
              <a:pPr>
                <a:defRPr/>
              </a:pPr>
              <a:t>26/05/2017</a:t>
            </a:fld>
            <a:endParaRPr lang="en-GB">
              <a:solidFill>
                <a:srgbClr val="000000"/>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4" name="Slide Number Placeholder 5"/>
          <p:cNvSpPr>
            <a:spLocks noGrp="1"/>
          </p:cNvSpPr>
          <p:nvPr>
            <p:ph type="sldNum" sz="quarter" idx="12"/>
          </p:nvPr>
        </p:nvSpPr>
        <p:spPr/>
        <p:txBody>
          <a:bodyPr/>
          <a:lstStyle>
            <a:lvl1pPr>
              <a:defRPr/>
            </a:lvl1pPr>
          </a:lstStyle>
          <a:p>
            <a:pPr>
              <a:defRPr/>
            </a:pPr>
            <a:fld id="{636FEA8E-9482-45AA-BE53-95C9B47F485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5591914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01E319-8BE8-4896-BC16-4F2262DAD841}" type="datetimeFigureOut">
              <a:rPr lang="en-GB">
                <a:solidFill>
                  <a:srgbClr val="000000"/>
                </a:solidFill>
              </a:rPr>
              <a:pPr>
                <a:defRPr/>
              </a:pPr>
              <a:t>26/05/2017</a:t>
            </a:fld>
            <a:endParaRPr lang="en-GB">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7" name="Slide Number Placeholder 5"/>
          <p:cNvSpPr>
            <a:spLocks noGrp="1"/>
          </p:cNvSpPr>
          <p:nvPr>
            <p:ph type="sldNum" sz="quarter" idx="12"/>
          </p:nvPr>
        </p:nvSpPr>
        <p:spPr/>
        <p:txBody>
          <a:bodyPr/>
          <a:lstStyle>
            <a:lvl1pPr>
              <a:defRPr/>
            </a:lvl1pPr>
          </a:lstStyle>
          <a:p>
            <a:pPr>
              <a:defRPr/>
            </a:pPr>
            <a:fld id="{D0022E1A-5132-4FC6-88DF-47B7FD07091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84643295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7F0D77-8AD5-4371-BC5C-041F35665A33}" type="datetimeFigureOut">
              <a:rPr lang="en-GB">
                <a:solidFill>
                  <a:srgbClr val="000000"/>
                </a:solidFill>
              </a:rPr>
              <a:pPr>
                <a:defRPr/>
              </a:pPr>
              <a:t>26/05/2017</a:t>
            </a:fld>
            <a:endParaRPr lang="en-GB">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7" name="Slide Number Placeholder 5"/>
          <p:cNvSpPr>
            <a:spLocks noGrp="1"/>
          </p:cNvSpPr>
          <p:nvPr>
            <p:ph type="sldNum" sz="quarter" idx="12"/>
          </p:nvPr>
        </p:nvSpPr>
        <p:spPr/>
        <p:txBody>
          <a:bodyPr/>
          <a:lstStyle>
            <a:lvl1pPr>
              <a:defRPr/>
            </a:lvl1pPr>
          </a:lstStyle>
          <a:p>
            <a:pPr>
              <a:defRPr/>
            </a:pPr>
            <a:fld id="{93670FF2-786A-4B2E-9B0F-D56CC1EDEBC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6086594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91AF806-F16C-4607-B979-04C8BE1BA8FA}" type="datetimeFigureOut">
              <a:rPr lang="en-GB">
                <a:solidFill>
                  <a:srgbClr val="000000"/>
                </a:solidFill>
              </a:rPr>
              <a:pPr>
                <a:defRPr/>
              </a:pPr>
              <a:t>26/05/2017</a:t>
            </a:fld>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F6BB6B28-6A16-4171-B585-5BE57BADD26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9830988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274638"/>
            <a:ext cx="1676400" cy="61785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979613" y="274638"/>
            <a:ext cx="4878387" cy="6178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C049B33-D81D-4E3D-B08C-A581530E81D4}" type="datetimeFigureOut">
              <a:rPr lang="en-GB">
                <a:solidFill>
                  <a:srgbClr val="000000"/>
                </a:solidFill>
              </a:rPr>
              <a:pPr>
                <a:defRPr/>
              </a:pPr>
              <a:t>26/05/2017</a:t>
            </a:fld>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33469349-ABE7-4117-8091-1081E582737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19313751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73A8AA1-50D1-4CA6-8EC6-F3105C44D227}" type="datetimeFigureOut">
              <a:rPr lang="en-GB" smtClean="0">
                <a:solidFill>
                  <a:prstClr val="black">
                    <a:tint val="75000"/>
                  </a:prstClr>
                </a:solidFill>
              </a:rPr>
              <a:pPr/>
              <a:t>26/05/2017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302D610-0779-431C-ADF5-565674EF8E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4143704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3A8AA1-50D1-4CA6-8EC6-F3105C44D227}" type="datetimeFigureOut">
              <a:rPr lang="en-GB" smtClean="0">
                <a:solidFill>
                  <a:prstClr val="black">
                    <a:tint val="75000"/>
                  </a:prstClr>
                </a:solidFill>
              </a:rPr>
              <a:pPr/>
              <a:t>26/05/2017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302D610-0779-431C-ADF5-565674EF8E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4825588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3A8AA1-50D1-4CA6-8EC6-F3105C44D227}" type="datetimeFigureOut">
              <a:rPr lang="en-GB" smtClean="0">
                <a:solidFill>
                  <a:prstClr val="black">
                    <a:tint val="75000"/>
                  </a:prstClr>
                </a:solidFill>
              </a:rPr>
              <a:pPr/>
              <a:t>26/05/2017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302D610-0779-431C-ADF5-565674EF8E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171043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101879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73A8AA1-50D1-4CA6-8EC6-F3105C44D227}" type="datetimeFigureOut">
              <a:rPr lang="en-GB" smtClean="0">
                <a:solidFill>
                  <a:prstClr val="black">
                    <a:tint val="75000"/>
                  </a:prstClr>
                </a:solidFill>
              </a:rPr>
              <a:pPr/>
              <a:t>26/05/2017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302D610-0779-431C-ADF5-565674EF8E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7901610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73A8AA1-50D1-4CA6-8EC6-F3105C44D227}" type="datetimeFigureOut">
              <a:rPr lang="en-GB" smtClean="0">
                <a:solidFill>
                  <a:prstClr val="black">
                    <a:tint val="75000"/>
                  </a:prstClr>
                </a:solidFill>
              </a:rPr>
              <a:pPr/>
              <a:t>26/05/2017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2302D610-0779-431C-ADF5-565674EF8E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9268926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73A8AA1-50D1-4CA6-8EC6-F3105C44D227}" type="datetimeFigureOut">
              <a:rPr lang="en-GB" smtClean="0">
                <a:solidFill>
                  <a:prstClr val="black">
                    <a:tint val="75000"/>
                  </a:prstClr>
                </a:solidFill>
              </a:rPr>
              <a:pPr/>
              <a:t>26/05/2017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2302D610-0779-431C-ADF5-565674EF8E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5341900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29400" y="5881794"/>
            <a:ext cx="2237622" cy="613134"/>
          </a:xfrm>
          <a:prstGeom prst="rect">
            <a:avLst/>
          </a:prstGeom>
        </p:spPr>
      </p:pic>
    </p:spTree>
    <p:extLst>
      <p:ext uri="{BB962C8B-B14F-4D97-AF65-F5344CB8AC3E}">
        <p14:creationId xmlns:p14="http://schemas.microsoft.com/office/powerpoint/2010/main" val="303318700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3A8AA1-50D1-4CA6-8EC6-F3105C44D227}" type="datetimeFigureOut">
              <a:rPr lang="en-GB" smtClean="0">
                <a:solidFill>
                  <a:prstClr val="black">
                    <a:tint val="75000"/>
                  </a:prstClr>
                </a:solidFill>
              </a:rPr>
              <a:pPr/>
              <a:t>26/05/2017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302D610-0779-431C-ADF5-565674EF8E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1584787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3A8AA1-50D1-4CA6-8EC6-F3105C44D227}" type="datetimeFigureOut">
              <a:rPr lang="en-GB" smtClean="0">
                <a:solidFill>
                  <a:prstClr val="black">
                    <a:tint val="75000"/>
                  </a:prstClr>
                </a:solidFill>
              </a:rPr>
              <a:pPr/>
              <a:t>26/05/2017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302D610-0779-431C-ADF5-565674EF8E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0092192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3A8AA1-50D1-4CA6-8EC6-F3105C44D227}" type="datetimeFigureOut">
              <a:rPr lang="en-GB" smtClean="0">
                <a:solidFill>
                  <a:prstClr val="black">
                    <a:tint val="75000"/>
                  </a:prstClr>
                </a:solidFill>
              </a:rPr>
              <a:pPr/>
              <a:t>26/05/2017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302D610-0779-431C-ADF5-565674EF8E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7744946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3A8AA1-50D1-4CA6-8EC6-F3105C44D227}" type="datetimeFigureOut">
              <a:rPr lang="en-GB" smtClean="0">
                <a:solidFill>
                  <a:prstClr val="black">
                    <a:tint val="75000"/>
                  </a:prstClr>
                </a:solidFill>
              </a:rPr>
              <a:pPr/>
              <a:t>26/05/2017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302D610-0779-431C-ADF5-565674EF8E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5282245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a:prstGeom prst="rect">
            <a:avLst/>
          </a:prstGeom>
        </p:spPr>
        <p:txBody>
          <a:bodyPr/>
          <a:lstStyle>
            <a:lvl2pPr>
              <a:defRPr>
                <a:latin typeface="Myriad Pro" pitchFamily="34" charset="0"/>
              </a:defRPr>
            </a:lvl2pPr>
            <a:lvl3pPr>
              <a:defRPr>
                <a:latin typeface="Myriad Pro" pitchFamily="34" charset="0"/>
              </a:defRPr>
            </a:lvl3pPr>
            <a:lvl4pPr>
              <a:defRPr>
                <a:latin typeface="Myriad Pro" pitchFamily="34" charset="0"/>
              </a:defRPr>
            </a:lvl4pPr>
            <a:lvl5pPr>
              <a:defRPr>
                <a:latin typeface="Myriad Pro"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fld id="{D6A14432-C2D1-47C2-AA4A-E9A22A3BA9BD}" type="datetimeFigureOut">
              <a:rPr lang="en-US">
                <a:solidFill>
                  <a:prstClr val="black">
                    <a:tint val="75000"/>
                  </a:prstClr>
                </a:solidFill>
              </a:rPr>
              <a:pPr>
                <a:defRPr/>
              </a:pPr>
              <a:t>5/26/2017</a:t>
            </a:fld>
            <a:endParaRPr lang="en-GB">
              <a:solidFill>
                <a:prstClr val="black">
                  <a:tint val="75000"/>
                </a:prstClr>
              </a:solidFill>
            </a:endParaRPr>
          </a:p>
        </p:txBody>
      </p:sp>
      <p:sp>
        <p:nvSpPr>
          <p:cNvPr id="4"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GB">
              <a:solidFill>
                <a:prstClr val="black">
                  <a:tint val="75000"/>
                </a:prstClr>
              </a:solidFill>
            </a:endParaRPr>
          </a:p>
        </p:txBody>
      </p:sp>
      <p:sp>
        <p:nvSpPr>
          <p:cNvPr id="5"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C40D664A-B3C1-41FF-BC45-9837C87F0CA2}"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52623070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charset="0"/>
              </a:defRPr>
            </a:lvl1pPr>
          </a:lstStyle>
          <a:p>
            <a:pPr>
              <a:defRPr/>
            </a:pPr>
            <a:fld id="{D7A21110-6867-4B28-BB39-FCB090D77071}" type="slidenum">
              <a:rPr lang="en-US"/>
              <a:pPr>
                <a:defRPr/>
              </a:pPr>
              <a:t>‹#›</a:t>
            </a:fld>
            <a:endParaRPr lang="en-US"/>
          </a:p>
        </p:txBody>
      </p:sp>
    </p:spTree>
    <p:extLst>
      <p:ext uri="{BB962C8B-B14F-4D97-AF65-F5344CB8AC3E}">
        <p14:creationId xmlns:p14="http://schemas.microsoft.com/office/powerpoint/2010/main" val="2322652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4662647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charset="0"/>
              </a:defRPr>
            </a:lvl1pPr>
          </a:lstStyle>
          <a:p>
            <a:pPr>
              <a:defRPr/>
            </a:pPr>
            <a:fld id="{C233C90F-DEA9-4B21-BFC3-19FD96E4998C}" type="slidenum">
              <a:rPr lang="en-US"/>
              <a:pPr>
                <a:defRPr/>
              </a:pPr>
              <a:t>‹#›</a:t>
            </a:fld>
            <a:endParaRPr lang="en-US"/>
          </a:p>
        </p:txBody>
      </p:sp>
    </p:spTree>
    <p:extLst>
      <p:ext uri="{BB962C8B-B14F-4D97-AF65-F5344CB8AC3E}">
        <p14:creationId xmlns:p14="http://schemas.microsoft.com/office/powerpoint/2010/main" val="78681085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971800"/>
            <a:ext cx="38100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971800"/>
            <a:ext cx="38100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atin typeface="Arial" charset="0"/>
              </a:defRPr>
            </a:lvl1pPr>
          </a:lstStyle>
          <a:p>
            <a:pPr>
              <a:defRPr/>
            </a:pPr>
            <a:fld id="{1D238804-2FB7-43B7-9D42-ABD58CCDDD07}" type="slidenum">
              <a:rPr lang="en-US"/>
              <a:pPr>
                <a:defRPr/>
              </a:pPr>
              <a:t>‹#›</a:t>
            </a:fld>
            <a:endParaRPr lang="en-US"/>
          </a:p>
        </p:txBody>
      </p:sp>
    </p:spTree>
    <p:extLst>
      <p:ext uri="{BB962C8B-B14F-4D97-AF65-F5344CB8AC3E}">
        <p14:creationId xmlns:p14="http://schemas.microsoft.com/office/powerpoint/2010/main" val="330310036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atin typeface="Arial" charset="0"/>
              </a:defRPr>
            </a:lvl1pPr>
          </a:lstStyle>
          <a:p>
            <a:pPr>
              <a:defRPr/>
            </a:pPr>
            <a:fld id="{422B1F6F-468C-4C05-8CC8-759F383C7D23}" type="slidenum">
              <a:rPr lang="en-US"/>
              <a:pPr>
                <a:defRPr/>
              </a:pPr>
              <a:t>‹#›</a:t>
            </a:fld>
            <a:endParaRPr lang="en-US"/>
          </a:p>
        </p:txBody>
      </p:sp>
    </p:spTree>
    <p:extLst>
      <p:ext uri="{BB962C8B-B14F-4D97-AF65-F5344CB8AC3E}">
        <p14:creationId xmlns:p14="http://schemas.microsoft.com/office/powerpoint/2010/main" val="330142695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atin typeface="Arial" charset="0"/>
              </a:defRPr>
            </a:lvl1pPr>
          </a:lstStyle>
          <a:p>
            <a:pPr>
              <a:defRPr/>
            </a:pPr>
            <a:fld id="{49E66097-D8C0-4583-A3C2-9A7EC7A1C2B1}" type="slidenum">
              <a:rPr lang="en-US"/>
              <a:pPr>
                <a:defRPr/>
              </a:pPr>
              <a:t>‹#›</a:t>
            </a:fld>
            <a:endParaRPr lang="en-US"/>
          </a:p>
        </p:txBody>
      </p:sp>
    </p:spTree>
    <p:extLst>
      <p:ext uri="{BB962C8B-B14F-4D97-AF65-F5344CB8AC3E}">
        <p14:creationId xmlns:p14="http://schemas.microsoft.com/office/powerpoint/2010/main" val="74826548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atin typeface="Arial" charset="0"/>
              </a:defRPr>
            </a:lvl1pPr>
          </a:lstStyle>
          <a:p>
            <a:pPr>
              <a:defRPr/>
            </a:pPr>
            <a:fld id="{7F0303AB-A1B0-4B77-B86B-091980802AD1}" type="slidenum">
              <a:rPr lang="en-US"/>
              <a:pPr>
                <a:defRPr/>
              </a:pPr>
              <a:t>‹#›</a:t>
            </a:fld>
            <a:endParaRPr lang="en-US"/>
          </a:p>
        </p:txBody>
      </p:sp>
    </p:spTree>
    <p:extLst>
      <p:ext uri="{BB962C8B-B14F-4D97-AF65-F5344CB8AC3E}">
        <p14:creationId xmlns:p14="http://schemas.microsoft.com/office/powerpoint/2010/main" val="413019222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atin typeface="Arial" charset="0"/>
              </a:defRPr>
            </a:lvl1pPr>
          </a:lstStyle>
          <a:p>
            <a:pPr>
              <a:defRPr/>
            </a:pPr>
            <a:fld id="{C884C517-C9D0-4AD7-83B8-FD490449A0CE}" type="slidenum">
              <a:rPr lang="en-US"/>
              <a:pPr>
                <a:defRPr/>
              </a:pPr>
              <a:t>‹#›</a:t>
            </a:fld>
            <a:endParaRPr lang="en-US"/>
          </a:p>
        </p:txBody>
      </p:sp>
    </p:spTree>
    <p:extLst>
      <p:ext uri="{BB962C8B-B14F-4D97-AF65-F5344CB8AC3E}">
        <p14:creationId xmlns:p14="http://schemas.microsoft.com/office/powerpoint/2010/main" val="119301140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atin typeface="Arial" charset="0"/>
              </a:defRPr>
            </a:lvl1pPr>
          </a:lstStyle>
          <a:p>
            <a:pPr>
              <a:defRPr/>
            </a:pPr>
            <a:fld id="{18E33AE8-D451-48F2-BAEC-73ECE021E91A}" type="slidenum">
              <a:rPr lang="en-US"/>
              <a:pPr>
                <a:defRPr/>
              </a:pPr>
              <a:t>‹#›</a:t>
            </a:fld>
            <a:endParaRPr lang="en-US"/>
          </a:p>
        </p:txBody>
      </p:sp>
    </p:spTree>
    <p:extLst>
      <p:ext uri="{BB962C8B-B14F-4D97-AF65-F5344CB8AC3E}">
        <p14:creationId xmlns:p14="http://schemas.microsoft.com/office/powerpoint/2010/main" val="103675231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charset="0"/>
              </a:defRPr>
            </a:lvl1pPr>
          </a:lstStyle>
          <a:p>
            <a:pPr>
              <a:defRPr/>
            </a:pPr>
            <a:fld id="{C5745EFC-7345-43C3-AA6A-D1D5819F6EC8}" type="slidenum">
              <a:rPr lang="en-US"/>
              <a:pPr>
                <a:defRPr/>
              </a:pPr>
              <a:t>‹#›</a:t>
            </a:fld>
            <a:endParaRPr lang="en-US"/>
          </a:p>
        </p:txBody>
      </p:sp>
    </p:spTree>
    <p:extLst>
      <p:ext uri="{BB962C8B-B14F-4D97-AF65-F5344CB8AC3E}">
        <p14:creationId xmlns:p14="http://schemas.microsoft.com/office/powerpoint/2010/main" val="303668610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600200"/>
            <a:ext cx="1943100" cy="449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600200"/>
            <a:ext cx="5676900" cy="449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charset="0"/>
              </a:defRPr>
            </a:lvl1pPr>
          </a:lstStyle>
          <a:p>
            <a:pPr>
              <a:defRPr/>
            </a:pPr>
            <a:fld id="{9635A873-3E71-4A7C-ABA7-E9125646D3B1}" type="slidenum">
              <a:rPr lang="en-US"/>
              <a:pPr>
                <a:defRPr/>
              </a:pPr>
              <a:t>‹#›</a:t>
            </a:fld>
            <a:endParaRPr lang="en-US"/>
          </a:p>
        </p:txBody>
      </p:sp>
    </p:spTree>
    <p:extLst>
      <p:ext uri="{BB962C8B-B14F-4D97-AF65-F5344CB8AC3E}">
        <p14:creationId xmlns:p14="http://schemas.microsoft.com/office/powerpoint/2010/main" val="428966135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atin typeface="Arial" charset="0"/>
              </a:defRPr>
            </a:lvl1pPr>
          </a:lstStyle>
          <a:p>
            <a:pPr>
              <a:defRPr/>
            </a:pPr>
            <a:fld id="{CC2E4E71-81B6-4B8C-963D-2DD24928ED98}" type="slidenum">
              <a:rPr lang="en-US"/>
              <a:pPr>
                <a:defRPr/>
              </a:pPr>
              <a:t>‹#›</a:t>
            </a:fld>
            <a:endParaRPr lang="en-US"/>
          </a:p>
        </p:txBody>
      </p:sp>
    </p:spTree>
    <p:extLst>
      <p:ext uri="{BB962C8B-B14F-4D97-AF65-F5344CB8AC3E}">
        <p14:creationId xmlns:p14="http://schemas.microsoft.com/office/powerpoint/2010/main" val="2366490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751768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5703964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6002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2971800"/>
            <a:ext cx="38100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2971800"/>
            <a:ext cx="3810000" cy="1485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610100"/>
            <a:ext cx="3810000" cy="1485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7" name="Footer Placeholder 6"/>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8" name="Slide Number Placeholder 7"/>
          <p:cNvSpPr>
            <a:spLocks noGrp="1"/>
          </p:cNvSpPr>
          <p:nvPr>
            <p:ph type="sldNum" sz="quarter" idx="12"/>
          </p:nvPr>
        </p:nvSpPr>
        <p:spPr/>
        <p:txBody>
          <a:bodyPr/>
          <a:lstStyle>
            <a:lvl1pPr eaLnBrk="1" hangingPunct="1">
              <a:defRPr>
                <a:latin typeface="Arial" charset="0"/>
              </a:defRPr>
            </a:lvl1pPr>
          </a:lstStyle>
          <a:p>
            <a:pPr>
              <a:defRPr/>
            </a:pPr>
            <a:fld id="{6B6436A4-B911-4EED-8597-6A74EE8F6FC9}" type="slidenum">
              <a:rPr lang="en-US"/>
              <a:pPr>
                <a:defRPr/>
              </a:pPr>
              <a:t>‹#›</a:t>
            </a:fld>
            <a:endParaRPr lang="en-US"/>
          </a:p>
        </p:txBody>
      </p:sp>
    </p:spTree>
    <p:extLst>
      <p:ext uri="{BB962C8B-B14F-4D97-AF65-F5344CB8AC3E}">
        <p14:creationId xmlns:p14="http://schemas.microsoft.com/office/powerpoint/2010/main" val="68429532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73A8AA1-50D1-4CA6-8EC6-F3105C44D227}" type="datetimeFigureOut">
              <a:rPr lang="en-GB" smtClean="0">
                <a:solidFill>
                  <a:prstClr val="black">
                    <a:tint val="75000"/>
                  </a:prstClr>
                </a:solidFill>
              </a:rPr>
              <a:pPr/>
              <a:t>26/05/2017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302D610-0779-431C-ADF5-565674EF8E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1276350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3A8AA1-50D1-4CA6-8EC6-F3105C44D227}" type="datetimeFigureOut">
              <a:rPr lang="en-GB" smtClean="0">
                <a:solidFill>
                  <a:prstClr val="black">
                    <a:tint val="75000"/>
                  </a:prstClr>
                </a:solidFill>
              </a:rPr>
              <a:pPr/>
              <a:t>26/05/2017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302D610-0779-431C-ADF5-565674EF8E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0547531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3A8AA1-50D1-4CA6-8EC6-F3105C44D227}" type="datetimeFigureOut">
              <a:rPr lang="en-GB" smtClean="0">
                <a:solidFill>
                  <a:prstClr val="black">
                    <a:tint val="75000"/>
                  </a:prstClr>
                </a:solidFill>
              </a:rPr>
              <a:pPr/>
              <a:t>26/05/2017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302D610-0779-431C-ADF5-565674EF8E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2537961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73A8AA1-50D1-4CA6-8EC6-F3105C44D227}" type="datetimeFigureOut">
              <a:rPr lang="en-GB" smtClean="0">
                <a:solidFill>
                  <a:prstClr val="black">
                    <a:tint val="75000"/>
                  </a:prstClr>
                </a:solidFill>
              </a:rPr>
              <a:pPr/>
              <a:t>26/05/2017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302D610-0779-431C-ADF5-565674EF8E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0569474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73A8AA1-50D1-4CA6-8EC6-F3105C44D227}" type="datetimeFigureOut">
              <a:rPr lang="en-GB" smtClean="0">
                <a:solidFill>
                  <a:prstClr val="black">
                    <a:tint val="75000"/>
                  </a:prstClr>
                </a:solidFill>
              </a:rPr>
              <a:pPr/>
              <a:t>26/05/2017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2302D610-0779-431C-ADF5-565674EF8E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325679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73A8AA1-50D1-4CA6-8EC6-F3105C44D227}" type="datetimeFigureOut">
              <a:rPr lang="en-GB" smtClean="0">
                <a:solidFill>
                  <a:prstClr val="black">
                    <a:tint val="75000"/>
                  </a:prstClr>
                </a:solidFill>
              </a:rPr>
              <a:pPr/>
              <a:t>26/05/2017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2302D610-0779-431C-ADF5-565674EF8E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109110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29400" y="5881794"/>
            <a:ext cx="2237622" cy="613134"/>
          </a:xfrm>
          <a:prstGeom prst="rect">
            <a:avLst/>
          </a:prstGeom>
        </p:spPr>
      </p:pic>
    </p:spTree>
    <p:extLst>
      <p:ext uri="{BB962C8B-B14F-4D97-AF65-F5344CB8AC3E}">
        <p14:creationId xmlns:p14="http://schemas.microsoft.com/office/powerpoint/2010/main" val="119487726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3A8AA1-50D1-4CA6-8EC6-F3105C44D227}" type="datetimeFigureOut">
              <a:rPr lang="en-GB" smtClean="0">
                <a:solidFill>
                  <a:prstClr val="black">
                    <a:tint val="75000"/>
                  </a:prstClr>
                </a:solidFill>
              </a:rPr>
              <a:pPr/>
              <a:t>26/05/2017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302D610-0779-431C-ADF5-565674EF8E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9104338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3A8AA1-50D1-4CA6-8EC6-F3105C44D227}" type="datetimeFigureOut">
              <a:rPr lang="en-GB" smtClean="0">
                <a:solidFill>
                  <a:prstClr val="black">
                    <a:tint val="75000"/>
                  </a:prstClr>
                </a:solidFill>
              </a:rPr>
              <a:pPr/>
              <a:t>26/05/2017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302D610-0779-431C-ADF5-565674EF8E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924172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02807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3A8AA1-50D1-4CA6-8EC6-F3105C44D227}" type="datetimeFigureOut">
              <a:rPr lang="en-GB" smtClean="0">
                <a:solidFill>
                  <a:prstClr val="black">
                    <a:tint val="75000"/>
                  </a:prstClr>
                </a:solidFill>
              </a:rPr>
              <a:pPr/>
              <a:t>26/05/2017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302D610-0779-431C-ADF5-565674EF8E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1508745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3A8AA1-50D1-4CA6-8EC6-F3105C44D227}" type="datetimeFigureOut">
              <a:rPr lang="en-GB" smtClean="0">
                <a:solidFill>
                  <a:prstClr val="black">
                    <a:tint val="75000"/>
                  </a:prstClr>
                </a:solidFill>
              </a:rPr>
              <a:pPr/>
              <a:t>26/05/2017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302D610-0779-431C-ADF5-565674EF8E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9095303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73A8AA1-50D1-4CA6-8EC6-F3105C44D227}" type="datetimeFigureOut">
              <a:rPr lang="en-GB" smtClean="0">
                <a:solidFill>
                  <a:prstClr val="black">
                    <a:tint val="75000"/>
                  </a:prstClr>
                </a:solidFill>
              </a:rPr>
              <a:pPr/>
              <a:t>26/05/2017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302D610-0779-431C-ADF5-565674EF8E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5686967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3A8AA1-50D1-4CA6-8EC6-F3105C44D227}" type="datetimeFigureOut">
              <a:rPr lang="en-GB" smtClean="0">
                <a:solidFill>
                  <a:prstClr val="black">
                    <a:tint val="75000"/>
                  </a:prstClr>
                </a:solidFill>
              </a:rPr>
              <a:pPr/>
              <a:t>26/05/2017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302D610-0779-431C-ADF5-565674EF8E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7584876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3A8AA1-50D1-4CA6-8EC6-F3105C44D227}" type="datetimeFigureOut">
              <a:rPr lang="en-GB" smtClean="0">
                <a:solidFill>
                  <a:prstClr val="black">
                    <a:tint val="75000"/>
                  </a:prstClr>
                </a:solidFill>
              </a:rPr>
              <a:pPr/>
              <a:t>26/05/2017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302D610-0779-431C-ADF5-565674EF8E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3359579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73A8AA1-50D1-4CA6-8EC6-F3105C44D227}" type="datetimeFigureOut">
              <a:rPr lang="en-GB" smtClean="0">
                <a:solidFill>
                  <a:prstClr val="black">
                    <a:tint val="75000"/>
                  </a:prstClr>
                </a:solidFill>
              </a:rPr>
              <a:pPr/>
              <a:t>26/05/2017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302D610-0779-431C-ADF5-565674EF8E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3998874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73A8AA1-50D1-4CA6-8EC6-F3105C44D227}" type="datetimeFigureOut">
              <a:rPr lang="en-GB" smtClean="0">
                <a:solidFill>
                  <a:prstClr val="black">
                    <a:tint val="75000"/>
                  </a:prstClr>
                </a:solidFill>
              </a:rPr>
              <a:pPr/>
              <a:t>26/05/2017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2302D610-0779-431C-ADF5-565674EF8E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1754203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73A8AA1-50D1-4CA6-8EC6-F3105C44D227}" type="datetimeFigureOut">
              <a:rPr lang="en-GB" smtClean="0">
                <a:solidFill>
                  <a:prstClr val="black">
                    <a:tint val="75000"/>
                  </a:prstClr>
                </a:solidFill>
              </a:rPr>
              <a:pPr/>
              <a:t>26/05/2017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2302D610-0779-431C-ADF5-565674EF8E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8097675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29400" y="5881794"/>
            <a:ext cx="2237622" cy="613134"/>
          </a:xfrm>
          <a:prstGeom prst="rect">
            <a:avLst/>
          </a:prstGeom>
        </p:spPr>
      </p:pic>
    </p:spTree>
    <p:extLst>
      <p:ext uri="{BB962C8B-B14F-4D97-AF65-F5344CB8AC3E}">
        <p14:creationId xmlns:p14="http://schemas.microsoft.com/office/powerpoint/2010/main" val="103584636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3A8AA1-50D1-4CA6-8EC6-F3105C44D227}" type="datetimeFigureOut">
              <a:rPr lang="en-GB" smtClean="0">
                <a:solidFill>
                  <a:prstClr val="black">
                    <a:tint val="75000"/>
                  </a:prstClr>
                </a:solidFill>
              </a:rPr>
              <a:pPr/>
              <a:t>26/05/2017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302D610-0779-431C-ADF5-565674EF8E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16714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3709649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3A8AA1-50D1-4CA6-8EC6-F3105C44D227}" type="datetimeFigureOut">
              <a:rPr lang="en-GB" smtClean="0">
                <a:solidFill>
                  <a:prstClr val="black">
                    <a:tint val="75000"/>
                  </a:prstClr>
                </a:solidFill>
              </a:rPr>
              <a:pPr/>
              <a:t>26/05/2017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302D610-0779-431C-ADF5-565674EF8E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3736161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3A8AA1-50D1-4CA6-8EC6-F3105C44D227}" type="datetimeFigureOut">
              <a:rPr lang="en-GB" smtClean="0">
                <a:solidFill>
                  <a:prstClr val="black">
                    <a:tint val="75000"/>
                  </a:prstClr>
                </a:solidFill>
              </a:rPr>
              <a:pPr/>
              <a:t>26/05/2017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302D610-0779-431C-ADF5-565674EF8E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7824090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3A8AA1-50D1-4CA6-8EC6-F3105C44D227}" type="datetimeFigureOut">
              <a:rPr lang="en-GB" smtClean="0">
                <a:solidFill>
                  <a:prstClr val="black">
                    <a:tint val="75000"/>
                  </a:prstClr>
                </a:solidFill>
              </a:rPr>
              <a:pPr/>
              <a:t>26/05/2017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302D610-0779-431C-ADF5-565674EF8E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1372070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a:prstGeom prst="rect">
            <a:avLst/>
          </a:prstGeom>
        </p:spPr>
        <p:txBody>
          <a:bodyPr/>
          <a:lstStyle>
            <a:lvl2pPr>
              <a:defRPr>
                <a:latin typeface="Myriad Pro" pitchFamily="34" charset="0"/>
              </a:defRPr>
            </a:lvl2pPr>
            <a:lvl3pPr>
              <a:defRPr>
                <a:latin typeface="Myriad Pro" pitchFamily="34" charset="0"/>
              </a:defRPr>
            </a:lvl3pPr>
            <a:lvl4pPr>
              <a:defRPr>
                <a:latin typeface="Myriad Pro" pitchFamily="34" charset="0"/>
              </a:defRPr>
            </a:lvl4pPr>
            <a:lvl5pPr>
              <a:defRPr>
                <a:latin typeface="Myriad Pro"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fld id="{D6A14432-C2D1-47C2-AA4A-E9A22A3BA9BD}" type="datetimeFigureOut">
              <a:rPr lang="en-US">
                <a:solidFill>
                  <a:prstClr val="black">
                    <a:tint val="75000"/>
                  </a:prstClr>
                </a:solidFill>
              </a:rPr>
              <a:pPr>
                <a:defRPr/>
              </a:pPr>
              <a:t>5/26/2017</a:t>
            </a:fld>
            <a:endParaRPr lang="en-GB">
              <a:solidFill>
                <a:prstClr val="black">
                  <a:tint val="75000"/>
                </a:prstClr>
              </a:solidFill>
            </a:endParaRPr>
          </a:p>
        </p:txBody>
      </p:sp>
      <p:sp>
        <p:nvSpPr>
          <p:cNvPr id="4"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GB">
              <a:solidFill>
                <a:prstClr val="black">
                  <a:tint val="75000"/>
                </a:prstClr>
              </a:solidFill>
            </a:endParaRPr>
          </a:p>
        </p:txBody>
      </p:sp>
      <p:sp>
        <p:nvSpPr>
          <p:cNvPr id="5"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C40D664A-B3C1-41FF-BC45-9837C87F0CA2}"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16211915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B4CC8F5-8437-4494-AE66-04E1CCEB66B0}" type="datetimeFigureOut">
              <a:rPr lang="en-GB">
                <a:solidFill>
                  <a:srgbClr val="000000"/>
                </a:solidFill>
              </a:rPr>
              <a:pPr>
                <a:defRPr/>
              </a:pPr>
              <a:t>26/05/2017</a:t>
            </a:fld>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C310A36F-EE78-493F-AB9E-50B61DA56C2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5591684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9379B1F-D018-4273-9650-10A780BBEB41}" type="datetimeFigureOut">
              <a:rPr lang="en-GB">
                <a:solidFill>
                  <a:srgbClr val="000000"/>
                </a:solidFill>
              </a:rPr>
              <a:pPr>
                <a:defRPr/>
              </a:pPr>
              <a:t>26/05/2017</a:t>
            </a:fld>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D51C4C5D-EFDB-4DB3-B4EA-01493B39688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53529018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257D0AB-D386-4687-8BCD-FEFB7A7AF3BA}" type="datetimeFigureOut">
              <a:rPr lang="en-GB">
                <a:solidFill>
                  <a:srgbClr val="000000"/>
                </a:solidFill>
              </a:rPr>
              <a:pPr>
                <a:defRPr/>
              </a:pPr>
              <a:t>26/05/2017</a:t>
            </a:fld>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E81DB9F1-C8D7-46A3-BB32-3E38C9CC56B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809391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979613" y="1600200"/>
            <a:ext cx="3276600" cy="4852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08613" y="1600200"/>
            <a:ext cx="3278187" cy="4852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F255C703-C105-4DEB-8F37-4E0945D6A09E}" type="datetimeFigureOut">
              <a:rPr lang="en-GB">
                <a:solidFill>
                  <a:srgbClr val="000000"/>
                </a:solidFill>
              </a:rPr>
              <a:pPr>
                <a:defRPr/>
              </a:pPr>
              <a:t>26/05/2017</a:t>
            </a:fld>
            <a:endParaRPr lang="en-GB">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7" name="Slide Number Placeholder 5"/>
          <p:cNvSpPr>
            <a:spLocks noGrp="1"/>
          </p:cNvSpPr>
          <p:nvPr>
            <p:ph type="sldNum" sz="quarter" idx="12"/>
          </p:nvPr>
        </p:nvSpPr>
        <p:spPr/>
        <p:txBody>
          <a:bodyPr/>
          <a:lstStyle>
            <a:lvl1pPr>
              <a:defRPr/>
            </a:lvl1pPr>
          </a:lstStyle>
          <a:p>
            <a:pPr>
              <a:defRPr/>
            </a:pPr>
            <a:fld id="{214CC1C3-0367-44FC-B41F-CB181BE24DD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3279023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671403BD-D735-4BE8-8BBD-3EB162AD9089}" type="datetimeFigureOut">
              <a:rPr lang="en-GB">
                <a:solidFill>
                  <a:srgbClr val="000000"/>
                </a:solidFill>
              </a:rPr>
              <a:pPr>
                <a:defRPr/>
              </a:pPr>
              <a:t>26/05/2017</a:t>
            </a:fld>
            <a:endParaRPr lang="en-GB">
              <a:solidFill>
                <a:srgbClr val="000000"/>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9" name="Slide Number Placeholder 5"/>
          <p:cNvSpPr>
            <a:spLocks noGrp="1"/>
          </p:cNvSpPr>
          <p:nvPr>
            <p:ph type="sldNum" sz="quarter" idx="12"/>
          </p:nvPr>
        </p:nvSpPr>
        <p:spPr/>
        <p:txBody>
          <a:bodyPr/>
          <a:lstStyle>
            <a:lvl1pPr>
              <a:defRPr/>
            </a:lvl1pPr>
          </a:lstStyle>
          <a:p>
            <a:pPr>
              <a:defRPr/>
            </a:pPr>
            <a:fld id="{C31C4224-035B-4464-9A54-259BBEEF173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23582856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AE5B303A-E877-4902-B7BA-118ABA1736F3}" type="datetimeFigureOut">
              <a:rPr lang="en-GB">
                <a:solidFill>
                  <a:srgbClr val="000000"/>
                </a:solidFill>
              </a:rPr>
              <a:pPr>
                <a:defRPr/>
              </a:pPr>
              <a:t>26/05/2017</a:t>
            </a:fld>
            <a:endParaRPr lang="en-GB">
              <a:solidFill>
                <a:srgbClr val="000000"/>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5" name="Slide Number Placeholder 5"/>
          <p:cNvSpPr>
            <a:spLocks noGrp="1"/>
          </p:cNvSpPr>
          <p:nvPr>
            <p:ph type="sldNum" sz="quarter" idx="12"/>
          </p:nvPr>
        </p:nvSpPr>
        <p:spPr/>
        <p:txBody>
          <a:bodyPr/>
          <a:lstStyle>
            <a:lvl1pPr>
              <a:defRPr/>
            </a:lvl1pPr>
          </a:lstStyle>
          <a:p>
            <a:pPr>
              <a:defRPr/>
            </a:pPr>
            <a:fld id="{B4785E08-835C-41F0-85E8-B8EA7C61AF3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935899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B4CC8F5-8437-4494-AE66-04E1CCEB66B0}" type="datetimeFigureOut">
              <a:rPr lang="en-GB"/>
              <a:pPr>
                <a:defRPr/>
              </a:pPr>
              <a:t>26/05/2017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310A36F-EE78-493F-AB9E-50B61DA56C23}" type="slidenum">
              <a:rPr lang="en-GB"/>
              <a:pPr>
                <a:defRPr/>
              </a:pPr>
              <a:t>‹#›</a:t>
            </a:fld>
            <a:endParaRPr lang="en-GB"/>
          </a:p>
        </p:txBody>
      </p:sp>
    </p:spTree>
    <p:extLst>
      <p:ext uri="{BB962C8B-B14F-4D97-AF65-F5344CB8AC3E}">
        <p14:creationId xmlns:p14="http://schemas.microsoft.com/office/powerpoint/2010/main" val="165527083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6E59767-23CC-45CF-B586-4A1C447D5968}" type="datetimeFigureOut">
              <a:rPr lang="en-GB">
                <a:solidFill>
                  <a:srgbClr val="000000"/>
                </a:solidFill>
              </a:rPr>
              <a:pPr>
                <a:defRPr/>
              </a:pPr>
              <a:t>26/05/2017</a:t>
            </a:fld>
            <a:endParaRPr lang="en-GB">
              <a:solidFill>
                <a:srgbClr val="000000"/>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4" name="Slide Number Placeholder 5"/>
          <p:cNvSpPr>
            <a:spLocks noGrp="1"/>
          </p:cNvSpPr>
          <p:nvPr>
            <p:ph type="sldNum" sz="quarter" idx="12"/>
          </p:nvPr>
        </p:nvSpPr>
        <p:spPr/>
        <p:txBody>
          <a:bodyPr/>
          <a:lstStyle>
            <a:lvl1pPr>
              <a:defRPr/>
            </a:lvl1pPr>
          </a:lstStyle>
          <a:p>
            <a:pPr>
              <a:defRPr/>
            </a:pPr>
            <a:fld id="{636FEA8E-9482-45AA-BE53-95C9B47F485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4344177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01E319-8BE8-4896-BC16-4F2262DAD841}" type="datetimeFigureOut">
              <a:rPr lang="en-GB">
                <a:solidFill>
                  <a:srgbClr val="000000"/>
                </a:solidFill>
              </a:rPr>
              <a:pPr>
                <a:defRPr/>
              </a:pPr>
              <a:t>26/05/2017</a:t>
            </a:fld>
            <a:endParaRPr lang="en-GB">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7" name="Slide Number Placeholder 5"/>
          <p:cNvSpPr>
            <a:spLocks noGrp="1"/>
          </p:cNvSpPr>
          <p:nvPr>
            <p:ph type="sldNum" sz="quarter" idx="12"/>
          </p:nvPr>
        </p:nvSpPr>
        <p:spPr/>
        <p:txBody>
          <a:bodyPr/>
          <a:lstStyle>
            <a:lvl1pPr>
              <a:defRPr/>
            </a:lvl1pPr>
          </a:lstStyle>
          <a:p>
            <a:pPr>
              <a:defRPr/>
            </a:pPr>
            <a:fld id="{D0022E1A-5132-4FC6-88DF-47B7FD07091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79491205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7F0D77-8AD5-4371-BC5C-041F35665A33}" type="datetimeFigureOut">
              <a:rPr lang="en-GB">
                <a:solidFill>
                  <a:srgbClr val="000000"/>
                </a:solidFill>
              </a:rPr>
              <a:pPr>
                <a:defRPr/>
              </a:pPr>
              <a:t>26/05/2017</a:t>
            </a:fld>
            <a:endParaRPr lang="en-GB">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7" name="Slide Number Placeholder 5"/>
          <p:cNvSpPr>
            <a:spLocks noGrp="1"/>
          </p:cNvSpPr>
          <p:nvPr>
            <p:ph type="sldNum" sz="quarter" idx="12"/>
          </p:nvPr>
        </p:nvSpPr>
        <p:spPr/>
        <p:txBody>
          <a:bodyPr/>
          <a:lstStyle>
            <a:lvl1pPr>
              <a:defRPr/>
            </a:lvl1pPr>
          </a:lstStyle>
          <a:p>
            <a:pPr>
              <a:defRPr/>
            </a:pPr>
            <a:fld id="{93670FF2-786A-4B2E-9B0F-D56CC1EDEBC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6914586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91AF806-F16C-4607-B979-04C8BE1BA8FA}" type="datetimeFigureOut">
              <a:rPr lang="en-GB">
                <a:solidFill>
                  <a:srgbClr val="000000"/>
                </a:solidFill>
              </a:rPr>
              <a:pPr>
                <a:defRPr/>
              </a:pPr>
              <a:t>26/05/2017</a:t>
            </a:fld>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F6BB6B28-6A16-4171-B585-5BE57BADD26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04106183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274638"/>
            <a:ext cx="1676400" cy="61785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979613" y="274638"/>
            <a:ext cx="4878387" cy="6178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C049B33-D81D-4E3D-B08C-A581530E81D4}" type="datetimeFigureOut">
              <a:rPr lang="en-GB">
                <a:solidFill>
                  <a:srgbClr val="000000"/>
                </a:solidFill>
              </a:rPr>
              <a:pPr>
                <a:defRPr/>
              </a:pPr>
              <a:t>26/05/2017</a:t>
            </a:fld>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33469349-ABE7-4117-8091-1081E582737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7146229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2F6D"/>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8933566" cy="6858000"/>
          </a:xfrm>
          <a:prstGeom prst="rect">
            <a:avLst/>
          </a:prstGeom>
        </p:spPr>
      </p:pic>
      <p:sp>
        <p:nvSpPr>
          <p:cNvPr id="4098" name="Rectangle 2"/>
          <p:cNvSpPr>
            <a:spLocks noGrp="1" noChangeArrowheads="1"/>
          </p:cNvSpPr>
          <p:nvPr>
            <p:ph type="ctrTitle"/>
          </p:nvPr>
        </p:nvSpPr>
        <p:spPr>
          <a:xfrm>
            <a:off x="468313" y="404664"/>
            <a:ext cx="7989887" cy="1470025"/>
          </a:xfrm>
          <a:prstGeom prst="rect">
            <a:avLst/>
          </a:prstGeom>
        </p:spPr>
        <p:txBody>
          <a:bodyPr/>
          <a:lstStyle>
            <a:lvl1pPr>
              <a:defRPr>
                <a:solidFill>
                  <a:schemeClr val="bg1"/>
                </a:solidFill>
              </a:defRPr>
            </a:lvl1pPr>
          </a:lstStyle>
          <a:p>
            <a:pPr lvl="0"/>
            <a:r>
              <a:rPr lang="en-US" altLang="en-US" noProof="0" smtClean="0"/>
              <a:t>Click to edit Master title style</a:t>
            </a:r>
            <a:endParaRPr lang="en-US" altLang="en-US" noProof="0" dirty="0" smtClean="0"/>
          </a:p>
        </p:txBody>
      </p:sp>
      <p:sp>
        <p:nvSpPr>
          <p:cNvPr id="4099" name="Rectangle 3"/>
          <p:cNvSpPr>
            <a:spLocks noGrp="1" noChangeArrowheads="1"/>
          </p:cNvSpPr>
          <p:nvPr>
            <p:ph type="subTitle" idx="1"/>
          </p:nvPr>
        </p:nvSpPr>
        <p:spPr>
          <a:xfrm>
            <a:off x="508000" y="1844824"/>
            <a:ext cx="7304088" cy="720080"/>
          </a:xfrm>
          <a:prstGeom prst="rect">
            <a:avLst/>
          </a:prstGeom>
        </p:spPr>
        <p:txBody>
          <a:bodyPr/>
          <a:lstStyle>
            <a:lvl1pPr marL="0" indent="0" algn="l">
              <a:buFont typeface="Wingdings" pitchFamily="2" charset="2"/>
              <a:buNone/>
              <a:defRPr/>
            </a:lvl1pPr>
          </a:lstStyle>
          <a:p>
            <a:pPr lvl="0"/>
            <a:r>
              <a:rPr lang="en-US" altLang="en-US" noProof="0" smtClean="0"/>
              <a:t>Click to edit Master subtitle style</a:t>
            </a:r>
            <a:endParaRPr lang="en-US" altLang="en-US" noProof="0" dirty="0" smtClean="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72266" y="5733567"/>
            <a:ext cx="2448000" cy="720780"/>
          </a:xfrm>
          <a:prstGeom prst="rect">
            <a:avLst/>
          </a:prstGeom>
        </p:spPr>
      </p:pic>
    </p:spTree>
    <p:extLst>
      <p:ext uri="{BB962C8B-B14F-4D97-AF65-F5344CB8AC3E}">
        <p14:creationId xmlns:p14="http://schemas.microsoft.com/office/powerpoint/2010/main" val="21484609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type="title" preserve="1">
  <p:cSld name="Print vers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8933566" cy="6858000"/>
          </a:xfrm>
          <a:prstGeom prst="rect">
            <a:avLst/>
          </a:prstGeom>
        </p:spPr>
      </p:pic>
      <p:sp>
        <p:nvSpPr>
          <p:cNvPr id="4098" name="Rectangle 2"/>
          <p:cNvSpPr>
            <a:spLocks noGrp="1" noChangeArrowheads="1"/>
          </p:cNvSpPr>
          <p:nvPr>
            <p:ph type="ctrTitle"/>
          </p:nvPr>
        </p:nvSpPr>
        <p:spPr>
          <a:xfrm>
            <a:off x="468313" y="404664"/>
            <a:ext cx="7989887" cy="1470025"/>
          </a:xfrm>
          <a:prstGeom prst="rect">
            <a:avLst/>
          </a:prstGeom>
        </p:spPr>
        <p:txBody>
          <a:bodyPr/>
          <a:lstStyle>
            <a:lvl1pPr>
              <a:defRPr>
                <a:solidFill>
                  <a:srgbClr val="0055A4"/>
                </a:solidFill>
              </a:defRPr>
            </a:lvl1pPr>
          </a:lstStyle>
          <a:p>
            <a:pPr lvl="0"/>
            <a:r>
              <a:rPr lang="en-US" altLang="en-US" noProof="0" smtClean="0"/>
              <a:t>Click to edit Master title style</a:t>
            </a:r>
            <a:endParaRPr lang="en-US" altLang="en-US" noProof="0" dirty="0" smtClean="0"/>
          </a:p>
        </p:txBody>
      </p:sp>
      <p:sp>
        <p:nvSpPr>
          <p:cNvPr id="4099" name="Rectangle 3"/>
          <p:cNvSpPr>
            <a:spLocks noGrp="1" noChangeArrowheads="1"/>
          </p:cNvSpPr>
          <p:nvPr>
            <p:ph type="subTitle" idx="1"/>
          </p:nvPr>
        </p:nvSpPr>
        <p:spPr>
          <a:xfrm>
            <a:off x="508000" y="1844824"/>
            <a:ext cx="7304088" cy="720080"/>
          </a:xfrm>
          <a:prstGeom prst="rect">
            <a:avLst/>
          </a:prstGeom>
        </p:spPr>
        <p:txBody>
          <a:bodyPr/>
          <a:lstStyle>
            <a:lvl1pPr marL="0" indent="0" algn="l">
              <a:buFont typeface="Wingdings" pitchFamily="2" charset="2"/>
              <a:buNone/>
              <a:defRPr/>
            </a:lvl1pPr>
          </a:lstStyle>
          <a:p>
            <a:pPr lvl="0"/>
            <a:r>
              <a:rPr lang="en-US" altLang="en-US" noProof="0" smtClean="0"/>
              <a:t>Click to edit Master subtitle style</a:t>
            </a:r>
            <a:endParaRPr lang="en-US" altLang="en-US" noProof="0" dirty="0" smtClean="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71200" y="5734933"/>
            <a:ext cx="2448000" cy="720780"/>
          </a:xfrm>
          <a:prstGeom prst="rect">
            <a:avLst/>
          </a:prstGeom>
        </p:spPr>
      </p:pic>
    </p:spTree>
    <p:extLst>
      <p:ext uri="{BB962C8B-B14F-4D97-AF65-F5344CB8AC3E}">
        <p14:creationId xmlns:p14="http://schemas.microsoft.com/office/powerpoint/2010/main" val="2145454984"/>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8933566" cy="68580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71200" y="5734933"/>
            <a:ext cx="2448000" cy="720780"/>
          </a:xfrm>
          <a:prstGeom prst="rect">
            <a:avLst/>
          </a:prstGeom>
        </p:spPr>
      </p:pic>
      <p:sp>
        <p:nvSpPr>
          <p:cNvPr id="8" name="Rectangle 2"/>
          <p:cNvSpPr>
            <a:spLocks noGrp="1" noChangeArrowheads="1"/>
          </p:cNvSpPr>
          <p:nvPr>
            <p:ph type="title" idx="4294967295"/>
          </p:nvPr>
        </p:nvSpPr>
        <p:spPr>
          <a:xfrm>
            <a:off x="395288" y="404664"/>
            <a:ext cx="8280400" cy="1143000"/>
          </a:xfrm>
          <a:prstGeom prst="rect">
            <a:avLst/>
          </a:prstGeom>
        </p:spPr>
        <p:txBody>
          <a:bodyPr/>
          <a:lstStyle/>
          <a:p>
            <a:r>
              <a:rPr lang="en-US" altLang="en-US" smtClean="0"/>
              <a:t>Click to edit Master title style</a:t>
            </a:r>
            <a:endParaRPr lang="en-US" altLang="en-US" dirty="0"/>
          </a:p>
        </p:txBody>
      </p:sp>
      <p:sp>
        <p:nvSpPr>
          <p:cNvPr id="9" name="Rectangle 3"/>
          <p:cNvSpPr>
            <a:spLocks noGrp="1" noChangeArrowheads="1"/>
          </p:cNvSpPr>
          <p:nvPr>
            <p:ph idx="4294967295" hasCustomPrompt="1"/>
          </p:nvPr>
        </p:nvSpPr>
        <p:spPr>
          <a:xfrm>
            <a:off x="395288" y="1484784"/>
            <a:ext cx="8208962" cy="4248472"/>
          </a:xfrm>
          <a:prstGeom prst="rect">
            <a:avLst/>
          </a:prstGeom>
        </p:spPr>
        <p:txBody>
          <a:bodyPr/>
          <a:lstStyle>
            <a:lvl1pPr marL="342900" marR="0" indent="-342900" algn="just" defTabSz="914400" rtl="0" eaLnBrk="1" fontAlgn="base" latinLnBrk="0" hangingPunct="1">
              <a:lnSpc>
                <a:spcPct val="100000"/>
              </a:lnSpc>
              <a:spcBef>
                <a:spcPct val="20000"/>
              </a:spcBef>
              <a:spcAft>
                <a:spcPct val="0"/>
              </a:spcAft>
              <a:buClr>
                <a:srgbClr val="2C4592"/>
              </a:buClr>
              <a:buSzPct val="50000"/>
              <a:buFont typeface="Wingdings" pitchFamily="2" charset="2"/>
              <a:buNone/>
              <a:tabLst/>
              <a:defRPr/>
            </a:lvl1pPr>
            <a:lvl2pPr marL="742950" marR="0" indent="-285750" algn="just" defTabSz="914400" rtl="0" eaLnBrk="1" fontAlgn="base" latinLnBrk="0" hangingPunct="1">
              <a:lnSpc>
                <a:spcPct val="100000"/>
              </a:lnSpc>
              <a:spcBef>
                <a:spcPct val="20000"/>
              </a:spcBef>
              <a:spcAft>
                <a:spcPct val="0"/>
              </a:spcAft>
              <a:buClr>
                <a:srgbClr val="2C4592"/>
              </a:buClr>
              <a:buSzPct val="50000"/>
              <a:buFont typeface="Wingdings" pitchFamily="2" charset="2"/>
              <a:buChar char="l"/>
              <a:tabLst/>
              <a:defRPr/>
            </a:lvl2pPr>
          </a:lstStyle>
          <a:p>
            <a:pPr>
              <a:buFont typeface="Wingdings" pitchFamily="2" charset="2"/>
              <a:buNone/>
            </a:pPr>
            <a:r>
              <a:rPr lang="en-GB" altLang="en-US" sz="2400" dirty="0" smtClean="0">
                <a:solidFill>
                  <a:schemeClr val="tx1"/>
                </a:solidFill>
              </a:rPr>
              <a:t>Subtitle Arial 24pt</a:t>
            </a:r>
          </a:p>
          <a:p>
            <a:pPr>
              <a:buNone/>
            </a:pPr>
            <a:r>
              <a:rPr lang="en-GB" altLang="en-US" sz="1600" dirty="0" smtClean="0">
                <a:solidFill>
                  <a:schemeClr val="tx1"/>
                </a:solidFill>
              </a:rPr>
              <a:t>Body text Arial 16pt Body text Arial 16pt Body text Arial 16pt. </a:t>
            </a:r>
          </a:p>
          <a:p>
            <a:r>
              <a:rPr lang="en-GB" altLang="en-US" sz="1600" dirty="0" smtClean="0">
                <a:solidFill>
                  <a:schemeClr val="tx1"/>
                </a:solidFill>
              </a:rPr>
              <a:t>First bullet 16pt</a:t>
            </a:r>
          </a:p>
          <a:p>
            <a:r>
              <a:rPr lang="en-GB" altLang="en-US" sz="1600" dirty="0" smtClean="0">
                <a:solidFill>
                  <a:schemeClr val="tx1"/>
                </a:solidFill>
              </a:rPr>
              <a:t>Second bullet 16pt</a:t>
            </a:r>
          </a:p>
          <a:p>
            <a:r>
              <a:rPr lang="en-GB" altLang="en-US" sz="1600" dirty="0" smtClean="0">
                <a:solidFill>
                  <a:schemeClr val="tx1"/>
                </a:solidFill>
              </a:rPr>
              <a:t>Third bullet 16pt</a:t>
            </a:r>
          </a:p>
          <a:p>
            <a:pPr lvl="1"/>
            <a:r>
              <a:rPr lang="en-GB" altLang="en-US" sz="1400" dirty="0" smtClean="0">
                <a:solidFill>
                  <a:schemeClr val="tx1"/>
                </a:solidFill>
              </a:rPr>
              <a:t>First indent bullet 14pt</a:t>
            </a:r>
          </a:p>
          <a:p>
            <a:pPr lvl="1"/>
            <a:r>
              <a:rPr lang="en-GB" altLang="en-US" sz="1400" dirty="0" smtClean="0">
                <a:solidFill>
                  <a:schemeClr val="tx1"/>
                </a:solidFill>
              </a:rPr>
              <a:t>Second indent bullet 14pt</a:t>
            </a:r>
          </a:p>
          <a:p>
            <a:pPr lvl="1"/>
            <a:r>
              <a:rPr lang="en-GB" altLang="en-US" sz="1400" dirty="0" smtClean="0">
                <a:solidFill>
                  <a:schemeClr val="tx1"/>
                </a:solidFill>
              </a:rPr>
              <a:t>Third indent bullet 14pt</a:t>
            </a:r>
            <a:endParaRPr lang="en-GB" altLang="en-US" sz="1400" dirty="0">
              <a:solidFill>
                <a:schemeClr val="tx1"/>
              </a:solidFill>
            </a:endParaRPr>
          </a:p>
        </p:txBody>
      </p:sp>
    </p:spTree>
    <p:extLst>
      <p:ext uri="{BB962C8B-B14F-4D97-AF65-F5344CB8AC3E}">
        <p14:creationId xmlns:p14="http://schemas.microsoft.com/office/powerpoint/2010/main" val="4124626839"/>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73A8AA1-50D1-4CA6-8EC6-F3105C44D227}" type="datetimeFigureOut">
              <a:rPr lang="en-GB" smtClean="0">
                <a:solidFill>
                  <a:prstClr val="black">
                    <a:tint val="75000"/>
                  </a:prstClr>
                </a:solidFill>
              </a:rPr>
              <a:pPr/>
              <a:t>26/05/2017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302D610-0779-431C-ADF5-565674EF8E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2403027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3A8AA1-50D1-4CA6-8EC6-F3105C44D227}" type="datetimeFigureOut">
              <a:rPr lang="en-GB" smtClean="0">
                <a:solidFill>
                  <a:prstClr val="black">
                    <a:tint val="75000"/>
                  </a:prstClr>
                </a:solidFill>
              </a:rPr>
              <a:pPr/>
              <a:t>26/05/2017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302D610-0779-431C-ADF5-565674EF8E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637390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9379B1F-D018-4273-9650-10A780BBEB41}" type="datetimeFigureOut">
              <a:rPr lang="en-GB"/>
              <a:pPr>
                <a:defRPr/>
              </a:pPr>
              <a:t>26/05/2017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51C4C5D-EFDB-4DB3-B4EA-01493B396883}" type="slidenum">
              <a:rPr lang="en-GB"/>
              <a:pPr>
                <a:defRPr/>
              </a:pPr>
              <a:t>‹#›</a:t>
            </a:fld>
            <a:endParaRPr lang="en-GB"/>
          </a:p>
        </p:txBody>
      </p:sp>
    </p:spTree>
    <p:extLst>
      <p:ext uri="{BB962C8B-B14F-4D97-AF65-F5344CB8AC3E}">
        <p14:creationId xmlns:p14="http://schemas.microsoft.com/office/powerpoint/2010/main" val="178621471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3A8AA1-50D1-4CA6-8EC6-F3105C44D227}" type="datetimeFigureOut">
              <a:rPr lang="en-GB" smtClean="0">
                <a:solidFill>
                  <a:prstClr val="black">
                    <a:tint val="75000"/>
                  </a:prstClr>
                </a:solidFill>
              </a:rPr>
              <a:pPr/>
              <a:t>26/05/2017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302D610-0779-431C-ADF5-565674EF8E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05429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73A8AA1-50D1-4CA6-8EC6-F3105C44D227}" type="datetimeFigureOut">
              <a:rPr lang="en-GB" smtClean="0">
                <a:solidFill>
                  <a:prstClr val="black">
                    <a:tint val="75000"/>
                  </a:prstClr>
                </a:solidFill>
              </a:rPr>
              <a:pPr/>
              <a:t>26/05/2017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302D610-0779-431C-ADF5-565674EF8E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395087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73A8AA1-50D1-4CA6-8EC6-F3105C44D227}" type="datetimeFigureOut">
              <a:rPr lang="en-GB" smtClean="0">
                <a:solidFill>
                  <a:prstClr val="black">
                    <a:tint val="75000"/>
                  </a:prstClr>
                </a:solidFill>
              </a:rPr>
              <a:pPr/>
              <a:t>26/05/2017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2302D610-0779-431C-ADF5-565674EF8E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7921776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73A8AA1-50D1-4CA6-8EC6-F3105C44D227}" type="datetimeFigureOut">
              <a:rPr lang="en-GB" smtClean="0">
                <a:solidFill>
                  <a:prstClr val="black">
                    <a:tint val="75000"/>
                  </a:prstClr>
                </a:solidFill>
              </a:rPr>
              <a:pPr/>
              <a:t>26/05/2017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2302D610-0779-431C-ADF5-565674EF8E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6372717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29400" y="5881794"/>
            <a:ext cx="2237622" cy="613134"/>
          </a:xfrm>
          <a:prstGeom prst="rect">
            <a:avLst/>
          </a:prstGeom>
        </p:spPr>
      </p:pic>
    </p:spTree>
    <p:extLst>
      <p:ext uri="{BB962C8B-B14F-4D97-AF65-F5344CB8AC3E}">
        <p14:creationId xmlns:p14="http://schemas.microsoft.com/office/powerpoint/2010/main" val="259664666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3A8AA1-50D1-4CA6-8EC6-F3105C44D227}" type="datetimeFigureOut">
              <a:rPr lang="en-GB" smtClean="0">
                <a:solidFill>
                  <a:prstClr val="black">
                    <a:tint val="75000"/>
                  </a:prstClr>
                </a:solidFill>
              </a:rPr>
              <a:pPr/>
              <a:t>26/05/2017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302D610-0779-431C-ADF5-565674EF8E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6034112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3A8AA1-50D1-4CA6-8EC6-F3105C44D227}" type="datetimeFigureOut">
              <a:rPr lang="en-GB" smtClean="0">
                <a:solidFill>
                  <a:prstClr val="black">
                    <a:tint val="75000"/>
                  </a:prstClr>
                </a:solidFill>
              </a:rPr>
              <a:pPr/>
              <a:t>26/05/2017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302D610-0779-431C-ADF5-565674EF8E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0924949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3A8AA1-50D1-4CA6-8EC6-F3105C44D227}" type="datetimeFigureOut">
              <a:rPr lang="en-GB" smtClean="0">
                <a:solidFill>
                  <a:prstClr val="black">
                    <a:tint val="75000"/>
                  </a:prstClr>
                </a:solidFill>
              </a:rPr>
              <a:pPr/>
              <a:t>26/05/2017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302D610-0779-431C-ADF5-565674EF8E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2840437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3A8AA1-50D1-4CA6-8EC6-F3105C44D227}" type="datetimeFigureOut">
              <a:rPr lang="en-GB" smtClean="0">
                <a:solidFill>
                  <a:prstClr val="black">
                    <a:tint val="75000"/>
                  </a:prstClr>
                </a:solidFill>
              </a:rPr>
              <a:pPr/>
              <a:t>26/05/2017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302D610-0779-431C-ADF5-565674EF8E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2931308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a:prstGeom prst="rect">
            <a:avLst/>
          </a:prstGeom>
        </p:spPr>
        <p:txBody>
          <a:bodyPr/>
          <a:lstStyle>
            <a:lvl2pPr>
              <a:defRPr>
                <a:latin typeface="Myriad Pro" pitchFamily="34" charset="0"/>
              </a:defRPr>
            </a:lvl2pPr>
            <a:lvl3pPr>
              <a:defRPr>
                <a:latin typeface="Myriad Pro" pitchFamily="34" charset="0"/>
              </a:defRPr>
            </a:lvl3pPr>
            <a:lvl4pPr>
              <a:defRPr>
                <a:latin typeface="Myriad Pro" pitchFamily="34" charset="0"/>
              </a:defRPr>
            </a:lvl4pPr>
            <a:lvl5pPr>
              <a:defRPr>
                <a:latin typeface="Myriad Pro"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fld id="{D6A14432-C2D1-47C2-AA4A-E9A22A3BA9BD}" type="datetimeFigureOut">
              <a:rPr lang="en-US">
                <a:solidFill>
                  <a:prstClr val="black">
                    <a:tint val="75000"/>
                  </a:prstClr>
                </a:solidFill>
              </a:rPr>
              <a:pPr>
                <a:defRPr/>
              </a:pPr>
              <a:t>5/26/2017</a:t>
            </a:fld>
            <a:endParaRPr lang="en-GB">
              <a:solidFill>
                <a:prstClr val="black">
                  <a:tint val="75000"/>
                </a:prstClr>
              </a:solidFill>
            </a:endParaRPr>
          </a:p>
        </p:txBody>
      </p:sp>
      <p:sp>
        <p:nvSpPr>
          <p:cNvPr id="4"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GB">
              <a:solidFill>
                <a:prstClr val="black">
                  <a:tint val="75000"/>
                </a:prstClr>
              </a:solidFill>
            </a:endParaRPr>
          </a:p>
        </p:txBody>
      </p:sp>
      <p:sp>
        <p:nvSpPr>
          <p:cNvPr id="5"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C40D664A-B3C1-41FF-BC45-9837C87F0CA2}"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2346546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257D0AB-D386-4687-8BCD-FEFB7A7AF3BA}" type="datetimeFigureOut">
              <a:rPr lang="en-GB"/>
              <a:pPr>
                <a:defRPr/>
              </a:pPr>
              <a:t>26/05/2017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81DB9F1-C8D7-46A3-BB32-3E38C9CC56BE}" type="slidenum">
              <a:rPr lang="en-GB"/>
              <a:pPr>
                <a:defRPr/>
              </a:pPr>
              <a:t>‹#›</a:t>
            </a:fld>
            <a:endParaRPr lang="en-GB"/>
          </a:p>
        </p:txBody>
      </p:sp>
    </p:spTree>
    <p:extLst>
      <p:ext uri="{BB962C8B-B14F-4D97-AF65-F5344CB8AC3E}">
        <p14:creationId xmlns:p14="http://schemas.microsoft.com/office/powerpoint/2010/main" val="7416031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979613" y="1600200"/>
            <a:ext cx="3276600" cy="4852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08613" y="1600200"/>
            <a:ext cx="3278187" cy="4852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F255C703-C105-4DEB-8F37-4E0945D6A09E}" type="datetimeFigureOut">
              <a:rPr lang="en-GB"/>
              <a:pPr>
                <a:defRPr/>
              </a:pPr>
              <a:t>26/05/2017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14CC1C3-0367-44FC-B41F-CB181BE24DD6}" type="slidenum">
              <a:rPr lang="en-GB"/>
              <a:pPr>
                <a:defRPr/>
              </a:pPr>
              <a:t>‹#›</a:t>
            </a:fld>
            <a:endParaRPr lang="en-GB"/>
          </a:p>
        </p:txBody>
      </p:sp>
    </p:spTree>
    <p:extLst>
      <p:ext uri="{BB962C8B-B14F-4D97-AF65-F5344CB8AC3E}">
        <p14:creationId xmlns:p14="http://schemas.microsoft.com/office/powerpoint/2010/main" val="2388718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671403BD-D735-4BE8-8BBD-3EB162AD9089}" type="datetimeFigureOut">
              <a:rPr lang="en-GB"/>
              <a:pPr>
                <a:defRPr/>
              </a:pPr>
              <a:t>26/05/2017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C31C4224-035B-4464-9A54-259BBEEF1734}" type="slidenum">
              <a:rPr lang="en-GB"/>
              <a:pPr>
                <a:defRPr/>
              </a:pPr>
              <a:t>‹#›</a:t>
            </a:fld>
            <a:endParaRPr lang="en-GB"/>
          </a:p>
        </p:txBody>
      </p:sp>
    </p:spTree>
    <p:extLst>
      <p:ext uri="{BB962C8B-B14F-4D97-AF65-F5344CB8AC3E}">
        <p14:creationId xmlns:p14="http://schemas.microsoft.com/office/powerpoint/2010/main" val="16585646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AE5B303A-E877-4902-B7BA-118ABA1736F3}" type="datetimeFigureOut">
              <a:rPr lang="en-GB"/>
              <a:pPr>
                <a:defRPr/>
              </a:pPr>
              <a:t>26/05/2017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B4785E08-835C-41F0-85E8-B8EA7C61AF30}" type="slidenum">
              <a:rPr lang="en-GB"/>
              <a:pPr>
                <a:defRPr/>
              </a:pPr>
              <a:t>‹#›</a:t>
            </a:fld>
            <a:endParaRPr lang="en-GB"/>
          </a:p>
        </p:txBody>
      </p:sp>
    </p:spTree>
    <p:extLst>
      <p:ext uri="{BB962C8B-B14F-4D97-AF65-F5344CB8AC3E}">
        <p14:creationId xmlns:p14="http://schemas.microsoft.com/office/powerpoint/2010/main" val="4185816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6E59767-23CC-45CF-B586-4A1C447D5968}" type="datetimeFigureOut">
              <a:rPr lang="en-GB"/>
              <a:pPr>
                <a:defRPr/>
              </a:pPr>
              <a:t>26/05/2017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636FEA8E-9482-45AA-BE53-95C9B47F4854}" type="slidenum">
              <a:rPr lang="en-GB"/>
              <a:pPr>
                <a:defRPr/>
              </a:pPr>
              <a:t>‹#›</a:t>
            </a:fld>
            <a:endParaRPr lang="en-GB"/>
          </a:p>
        </p:txBody>
      </p:sp>
    </p:spTree>
    <p:extLst>
      <p:ext uri="{BB962C8B-B14F-4D97-AF65-F5344CB8AC3E}">
        <p14:creationId xmlns:p14="http://schemas.microsoft.com/office/powerpoint/2010/main" val="536994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917257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01E319-8BE8-4896-BC16-4F2262DAD841}" type="datetimeFigureOut">
              <a:rPr lang="en-GB"/>
              <a:pPr>
                <a:defRPr/>
              </a:pPr>
              <a:t>26/05/2017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0022E1A-5132-4FC6-88DF-47B7FD07091E}" type="slidenum">
              <a:rPr lang="en-GB"/>
              <a:pPr>
                <a:defRPr/>
              </a:pPr>
              <a:t>‹#›</a:t>
            </a:fld>
            <a:endParaRPr lang="en-GB"/>
          </a:p>
        </p:txBody>
      </p:sp>
    </p:spTree>
    <p:extLst>
      <p:ext uri="{BB962C8B-B14F-4D97-AF65-F5344CB8AC3E}">
        <p14:creationId xmlns:p14="http://schemas.microsoft.com/office/powerpoint/2010/main" val="23843395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7F0D77-8AD5-4371-BC5C-041F35665A33}" type="datetimeFigureOut">
              <a:rPr lang="en-GB"/>
              <a:pPr>
                <a:defRPr/>
              </a:pPr>
              <a:t>26/05/2017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3670FF2-786A-4B2E-9B0F-D56CC1EDEBC8}" type="slidenum">
              <a:rPr lang="en-GB"/>
              <a:pPr>
                <a:defRPr/>
              </a:pPr>
              <a:t>‹#›</a:t>
            </a:fld>
            <a:endParaRPr lang="en-GB"/>
          </a:p>
        </p:txBody>
      </p:sp>
    </p:spTree>
    <p:extLst>
      <p:ext uri="{BB962C8B-B14F-4D97-AF65-F5344CB8AC3E}">
        <p14:creationId xmlns:p14="http://schemas.microsoft.com/office/powerpoint/2010/main" val="22149324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91AF806-F16C-4607-B979-04C8BE1BA8FA}" type="datetimeFigureOut">
              <a:rPr lang="en-GB"/>
              <a:pPr>
                <a:defRPr/>
              </a:pPr>
              <a:t>26/05/2017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6BB6B28-6A16-4171-B585-5BE57BADD269}" type="slidenum">
              <a:rPr lang="en-GB"/>
              <a:pPr>
                <a:defRPr/>
              </a:pPr>
              <a:t>‹#›</a:t>
            </a:fld>
            <a:endParaRPr lang="en-GB"/>
          </a:p>
        </p:txBody>
      </p:sp>
    </p:spTree>
    <p:extLst>
      <p:ext uri="{BB962C8B-B14F-4D97-AF65-F5344CB8AC3E}">
        <p14:creationId xmlns:p14="http://schemas.microsoft.com/office/powerpoint/2010/main" val="26125143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274638"/>
            <a:ext cx="1676400" cy="61785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979613" y="274638"/>
            <a:ext cx="4878387" cy="6178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C049B33-D81D-4E3D-B08C-A581530E81D4}" type="datetimeFigureOut">
              <a:rPr lang="en-GB"/>
              <a:pPr>
                <a:defRPr/>
              </a:pPr>
              <a:t>26/05/2017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3469349-ABE7-4117-8091-1081E582737A}" type="slidenum">
              <a:rPr lang="en-GB"/>
              <a:pPr>
                <a:defRPr/>
              </a:pPr>
              <a:t>‹#›</a:t>
            </a:fld>
            <a:endParaRPr lang="en-GB"/>
          </a:p>
        </p:txBody>
      </p:sp>
    </p:spTree>
    <p:extLst>
      <p:ext uri="{BB962C8B-B14F-4D97-AF65-F5344CB8AC3E}">
        <p14:creationId xmlns:p14="http://schemas.microsoft.com/office/powerpoint/2010/main" val="35560324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2613BC14-95B7-41BE-A4E4-2879D6E9225C}" type="datetimeFigureOut">
              <a:rPr lang="en-GB"/>
              <a:pPr>
                <a:defRPr/>
              </a:pPr>
              <a:t>26/05/2017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829EE04-81F4-40EC-9FBC-6BD109ECE29D}" type="slidenum">
              <a:rPr lang="en-GB"/>
              <a:pPr>
                <a:defRPr/>
              </a:pPr>
              <a:t>‹#›</a:t>
            </a:fld>
            <a:endParaRPr lang="en-GB"/>
          </a:p>
        </p:txBody>
      </p:sp>
    </p:spTree>
    <p:extLst>
      <p:ext uri="{BB962C8B-B14F-4D97-AF65-F5344CB8AC3E}">
        <p14:creationId xmlns:p14="http://schemas.microsoft.com/office/powerpoint/2010/main" val="21217714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54D7E81-6B50-44AC-9A77-6AA154BAD100}" type="datetimeFigureOut">
              <a:rPr lang="en-GB"/>
              <a:pPr>
                <a:defRPr/>
              </a:pPr>
              <a:t>26/05/2017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387BB0A-6E0B-4D1D-93F0-FED350941925}" type="slidenum">
              <a:rPr lang="en-GB"/>
              <a:pPr>
                <a:defRPr/>
              </a:pPr>
              <a:t>‹#›</a:t>
            </a:fld>
            <a:endParaRPr lang="en-GB"/>
          </a:p>
        </p:txBody>
      </p:sp>
    </p:spTree>
    <p:extLst>
      <p:ext uri="{BB962C8B-B14F-4D97-AF65-F5344CB8AC3E}">
        <p14:creationId xmlns:p14="http://schemas.microsoft.com/office/powerpoint/2010/main" val="6882157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776A089-B798-465A-8A07-7935A9D22D66}" type="datetimeFigureOut">
              <a:rPr lang="en-GB"/>
              <a:pPr>
                <a:defRPr/>
              </a:pPr>
              <a:t>26/05/2017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09081DE-6D0A-40E0-B8E8-B5C5DBDD66BC}" type="slidenum">
              <a:rPr lang="en-GB"/>
              <a:pPr>
                <a:defRPr/>
              </a:pPr>
              <a:t>‹#›</a:t>
            </a:fld>
            <a:endParaRPr lang="en-GB"/>
          </a:p>
        </p:txBody>
      </p:sp>
    </p:spTree>
    <p:extLst>
      <p:ext uri="{BB962C8B-B14F-4D97-AF65-F5344CB8AC3E}">
        <p14:creationId xmlns:p14="http://schemas.microsoft.com/office/powerpoint/2010/main" val="27449322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979613" y="1600200"/>
            <a:ext cx="3276600" cy="4852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08613" y="1600200"/>
            <a:ext cx="3278187" cy="4852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58BE78F1-8732-4A3C-BF5F-1FB76694983E}" type="datetimeFigureOut">
              <a:rPr lang="en-GB"/>
              <a:pPr>
                <a:defRPr/>
              </a:pPr>
              <a:t>26/05/2017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C0DCBEF-B9E5-4C0A-8F29-1EF15DE62EA7}" type="slidenum">
              <a:rPr lang="en-GB"/>
              <a:pPr>
                <a:defRPr/>
              </a:pPr>
              <a:t>‹#›</a:t>
            </a:fld>
            <a:endParaRPr lang="en-GB"/>
          </a:p>
        </p:txBody>
      </p:sp>
    </p:spTree>
    <p:extLst>
      <p:ext uri="{BB962C8B-B14F-4D97-AF65-F5344CB8AC3E}">
        <p14:creationId xmlns:p14="http://schemas.microsoft.com/office/powerpoint/2010/main" val="18179989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2BB58D27-3435-4C07-AF6F-8D5102EA261D}" type="datetimeFigureOut">
              <a:rPr lang="en-GB"/>
              <a:pPr>
                <a:defRPr/>
              </a:pPr>
              <a:t>26/05/2017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9D383B72-7E35-4DF9-BF52-8A8ADBB971EC}" type="slidenum">
              <a:rPr lang="en-GB"/>
              <a:pPr>
                <a:defRPr/>
              </a:pPr>
              <a:t>‹#›</a:t>
            </a:fld>
            <a:endParaRPr lang="en-GB"/>
          </a:p>
        </p:txBody>
      </p:sp>
    </p:spTree>
    <p:extLst>
      <p:ext uri="{BB962C8B-B14F-4D97-AF65-F5344CB8AC3E}">
        <p14:creationId xmlns:p14="http://schemas.microsoft.com/office/powerpoint/2010/main" val="26707433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A1CD5972-FDB8-4314-BE4B-4C27377630B9}" type="datetimeFigureOut">
              <a:rPr lang="en-GB"/>
              <a:pPr>
                <a:defRPr/>
              </a:pPr>
              <a:t>26/05/2017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23B50862-1600-44D3-B14D-490BD2C5621C}" type="slidenum">
              <a:rPr lang="en-GB"/>
              <a:pPr>
                <a:defRPr/>
              </a:pPr>
              <a:t>‹#›</a:t>
            </a:fld>
            <a:endParaRPr lang="en-GB"/>
          </a:p>
        </p:txBody>
      </p:sp>
    </p:spTree>
    <p:extLst>
      <p:ext uri="{BB962C8B-B14F-4D97-AF65-F5344CB8AC3E}">
        <p14:creationId xmlns:p14="http://schemas.microsoft.com/office/powerpoint/2010/main" val="2483557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979613" y="1600200"/>
            <a:ext cx="3276600" cy="4852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08613" y="1600200"/>
            <a:ext cx="3278187" cy="4852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966740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780504-7A46-4628-823F-FBC9AAD03674}" type="datetimeFigureOut">
              <a:rPr lang="en-GB"/>
              <a:pPr>
                <a:defRPr/>
              </a:pPr>
              <a:t>26/05/2017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1FABB7D9-BD78-4932-8028-BCB66FBF0DDE}" type="slidenum">
              <a:rPr lang="en-GB"/>
              <a:pPr>
                <a:defRPr/>
              </a:pPr>
              <a:t>‹#›</a:t>
            </a:fld>
            <a:endParaRPr lang="en-GB"/>
          </a:p>
        </p:txBody>
      </p:sp>
    </p:spTree>
    <p:extLst>
      <p:ext uri="{BB962C8B-B14F-4D97-AF65-F5344CB8AC3E}">
        <p14:creationId xmlns:p14="http://schemas.microsoft.com/office/powerpoint/2010/main" val="34272448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671947B-F2AF-420F-B413-A999B2FAF444}" type="datetimeFigureOut">
              <a:rPr lang="en-GB"/>
              <a:pPr>
                <a:defRPr/>
              </a:pPr>
              <a:t>26/05/2017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503CB16-9C22-4E0B-8A96-1EAEAC8B947B}" type="slidenum">
              <a:rPr lang="en-GB"/>
              <a:pPr>
                <a:defRPr/>
              </a:pPr>
              <a:t>‹#›</a:t>
            </a:fld>
            <a:endParaRPr lang="en-GB"/>
          </a:p>
        </p:txBody>
      </p:sp>
    </p:spTree>
    <p:extLst>
      <p:ext uri="{BB962C8B-B14F-4D97-AF65-F5344CB8AC3E}">
        <p14:creationId xmlns:p14="http://schemas.microsoft.com/office/powerpoint/2010/main" val="35199342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9D3A1B8-DEE6-4845-9148-01B489B914FC}" type="datetimeFigureOut">
              <a:rPr lang="en-GB"/>
              <a:pPr>
                <a:defRPr/>
              </a:pPr>
              <a:t>26/05/2017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BED9E96-8001-4D03-A268-397FEF5A325C}" type="slidenum">
              <a:rPr lang="en-GB"/>
              <a:pPr>
                <a:defRPr/>
              </a:pPr>
              <a:t>‹#›</a:t>
            </a:fld>
            <a:endParaRPr lang="en-GB"/>
          </a:p>
        </p:txBody>
      </p:sp>
    </p:spTree>
    <p:extLst>
      <p:ext uri="{BB962C8B-B14F-4D97-AF65-F5344CB8AC3E}">
        <p14:creationId xmlns:p14="http://schemas.microsoft.com/office/powerpoint/2010/main" val="5408033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048D105-0442-4AF2-8FA7-F15DC41BF980}" type="datetimeFigureOut">
              <a:rPr lang="en-GB"/>
              <a:pPr>
                <a:defRPr/>
              </a:pPr>
              <a:t>26/05/2017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1284CD3-1463-42E8-8519-45AE0E275FD4}" type="slidenum">
              <a:rPr lang="en-GB"/>
              <a:pPr>
                <a:defRPr/>
              </a:pPr>
              <a:t>‹#›</a:t>
            </a:fld>
            <a:endParaRPr lang="en-GB"/>
          </a:p>
        </p:txBody>
      </p:sp>
    </p:spTree>
    <p:extLst>
      <p:ext uri="{BB962C8B-B14F-4D97-AF65-F5344CB8AC3E}">
        <p14:creationId xmlns:p14="http://schemas.microsoft.com/office/powerpoint/2010/main" val="34130287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274638"/>
            <a:ext cx="1676400" cy="61785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979613" y="274638"/>
            <a:ext cx="4878387" cy="6178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34F2C29-4B9F-40B9-BD9F-6959206F9885}" type="datetimeFigureOut">
              <a:rPr lang="en-GB"/>
              <a:pPr>
                <a:defRPr/>
              </a:pPr>
              <a:t>26/05/2017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4083918-4493-4073-AEAA-2BB7ED0A7510}" type="slidenum">
              <a:rPr lang="en-GB"/>
              <a:pPr>
                <a:defRPr/>
              </a:pPr>
              <a:t>‹#›</a:t>
            </a:fld>
            <a:endParaRPr lang="en-GB"/>
          </a:p>
        </p:txBody>
      </p:sp>
    </p:spTree>
    <p:extLst>
      <p:ext uri="{BB962C8B-B14F-4D97-AF65-F5344CB8AC3E}">
        <p14:creationId xmlns:p14="http://schemas.microsoft.com/office/powerpoint/2010/main" val="15410306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4"/>
          <p:cNvSpPr>
            <a:spLocks noGrp="1"/>
          </p:cNvSpPr>
          <p:nvPr>
            <p:ph type="dt" sz="half" idx="10"/>
          </p:nvPr>
        </p:nvSpPr>
        <p:spPr/>
        <p:txBody>
          <a:bodyPr/>
          <a:lstStyle>
            <a:lvl1pPr>
              <a:defRPr/>
            </a:lvl1pPr>
          </a:lstStyle>
          <a:p>
            <a:pPr>
              <a:defRPr/>
            </a:pPr>
            <a:fld id="{F22AB46D-278F-4D7E-AD75-A45B849FF014}" type="datetimeFigureOut">
              <a:rPr lang="en-GB"/>
              <a:pPr>
                <a:defRPr/>
              </a:pPr>
              <a:t>26/05/2017</a:t>
            </a:fld>
            <a:endParaRPr lang="en-GB"/>
          </a:p>
        </p:txBody>
      </p:sp>
      <p:sp>
        <p:nvSpPr>
          <p:cNvPr id="5" name="Footer Placeholder 5"/>
          <p:cNvSpPr>
            <a:spLocks noGrp="1"/>
          </p:cNvSpPr>
          <p:nvPr>
            <p:ph type="ftr" sz="quarter" idx="11"/>
          </p:nvPr>
        </p:nvSpPr>
        <p:spPr/>
        <p:txBody>
          <a:bodyPr/>
          <a:lstStyle>
            <a:lvl1pPr>
              <a:defRPr/>
            </a:lvl1pPr>
          </a:lstStyle>
          <a:p>
            <a:pPr>
              <a:defRPr/>
            </a:pPr>
            <a:endParaRPr lang="en-GB"/>
          </a:p>
        </p:txBody>
      </p:sp>
      <p:sp>
        <p:nvSpPr>
          <p:cNvPr id="6" name="Slide Number Placeholder 6"/>
          <p:cNvSpPr>
            <a:spLocks noGrp="1"/>
          </p:cNvSpPr>
          <p:nvPr>
            <p:ph type="sldNum" sz="quarter" idx="12"/>
          </p:nvPr>
        </p:nvSpPr>
        <p:spPr/>
        <p:txBody>
          <a:bodyPr/>
          <a:lstStyle>
            <a:lvl1pPr>
              <a:defRPr/>
            </a:lvl1pPr>
          </a:lstStyle>
          <a:p>
            <a:pPr>
              <a:defRPr/>
            </a:pPr>
            <a:fld id="{C933DF28-47C0-4086-86C6-37D3AC5D13D5}" type="slidenum">
              <a:rPr lang="en-GB"/>
              <a:pPr>
                <a:defRPr/>
              </a:pPr>
              <a:t>‹#›</a:t>
            </a:fld>
            <a:endParaRPr lang="en-GB"/>
          </a:p>
        </p:txBody>
      </p:sp>
    </p:spTree>
    <p:extLst>
      <p:ext uri="{BB962C8B-B14F-4D97-AF65-F5344CB8AC3E}">
        <p14:creationId xmlns:p14="http://schemas.microsoft.com/office/powerpoint/2010/main" val="7337326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4"/>
          <p:cNvSpPr>
            <a:spLocks noGrp="1"/>
          </p:cNvSpPr>
          <p:nvPr>
            <p:ph type="dt" sz="half" idx="10"/>
          </p:nvPr>
        </p:nvSpPr>
        <p:spPr/>
        <p:txBody>
          <a:bodyPr/>
          <a:lstStyle>
            <a:lvl1pPr>
              <a:defRPr/>
            </a:lvl1pPr>
          </a:lstStyle>
          <a:p>
            <a:pPr>
              <a:defRPr/>
            </a:pPr>
            <a:fld id="{B0A66EE1-7C65-453B-8770-524B464C8F90}" type="datetimeFigureOut">
              <a:rPr lang="en-GB"/>
              <a:pPr>
                <a:defRPr/>
              </a:pPr>
              <a:t>26/05/2017</a:t>
            </a:fld>
            <a:endParaRPr lang="en-GB"/>
          </a:p>
        </p:txBody>
      </p:sp>
      <p:sp>
        <p:nvSpPr>
          <p:cNvPr id="5" name="Footer Placeholder 5"/>
          <p:cNvSpPr>
            <a:spLocks noGrp="1"/>
          </p:cNvSpPr>
          <p:nvPr>
            <p:ph type="ftr" sz="quarter" idx="11"/>
          </p:nvPr>
        </p:nvSpPr>
        <p:spPr/>
        <p:txBody>
          <a:bodyPr/>
          <a:lstStyle>
            <a:lvl1pPr>
              <a:defRPr/>
            </a:lvl1pPr>
          </a:lstStyle>
          <a:p>
            <a:pPr>
              <a:defRPr/>
            </a:pPr>
            <a:endParaRPr lang="en-GB"/>
          </a:p>
        </p:txBody>
      </p:sp>
      <p:sp>
        <p:nvSpPr>
          <p:cNvPr id="6" name="Slide Number Placeholder 6"/>
          <p:cNvSpPr>
            <a:spLocks noGrp="1"/>
          </p:cNvSpPr>
          <p:nvPr>
            <p:ph type="sldNum" sz="quarter" idx="12"/>
          </p:nvPr>
        </p:nvSpPr>
        <p:spPr/>
        <p:txBody>
          <a:bodyPr/>
          <a:lstStyle>
            <a:lvl1pPr>
              <a:defRPr/>
            </a:lvl1pPr>
          </a:lstStyle>
          <a:p>
            <a:pPr>
              <a:defRPr/>
            </a:pPr>
            <a:fld id="{00A17268-FD3A-4DDE-A509-AE0D62DEA614}" type="slidenum">
              <a:rPr lang="en-GB"/>
              <a:pPr>
                <a:defRPr/>
              </a:pPr>
              <a:t>‹#›</a:t>
            </a:fld>
            <a:endParaRPr lang="en-GB"/>
          </a:p>
        </p:txBody>
      </p:sp>
    </p:spTree>
    <p:extLst>
      <p:ext uri="{BB962C8B-B14F-4D97-AF65-F5344CB8AC3E}">
        <p14:creationId xmlns:p14="http://schemas.microsoft.com/office/powerpoint/2010/main" val="18267323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fld id="{C4623DAF-84FD-477E-B65B-66F4C19BA6D3}" type="datetimeFigureOut">
              <a:rPr lang="en-GB"/>
              <a:pPr>
                <a:defRPr/>
              </a:pPr>
              <a:t>26/05/2017</a:t>
            </a:fld>
            <a:endParaRPr lang="en-GB"/>
          </a:p>
        </p:txBody>
      </p:sp>
      <p:sp>
        <p:nvSpPr>
          <p:cNvPr id="5" name="Footer Placeholder 5"/>
          <p:cNvSpPr>
            <a:spLocks noGrp="1"/>
          </p:cNvSpPr>
          <p:nvPr>
            <p:ph type="ftr" sz="quarter" idx="11"/>
          </p:nvPr>
        </p:nvSpPr>
        <p:spPr/>
        <p:txBody>
          <a:bodyPr/>
          <a:lstStyle>
            <a:lvl1pPr>
              <a:defRPr/>
            </a:lvl1pPr>
          </a:lstStyle>
          <a:p>
            <a:pPr>
              <a:defRPr/>
            </a:pPr>
            <a:endParaRPr lang="en-GB"/>
          </a:p>
        </p:txBody>
      </p:sp>
      <p:sp>
        <p:nvSpPr>
          <p:cNvPr id="6" name="Slide Number Placeholder 6"/>
          <p:cNvSpPr>
            <a:spLocks noGrp="1"/>
          </p:cNvSpPr>
          <p:nvPr>
            <p:ph type="sldNum" sz="quarter" idx="12"/>
          </p:nvPr>
        </p:nvSpPr>
        <p:spPr/>
        <p:txBody>
          <a:bodyPr/>
          <a:lstStyle>
            <a:lvl1pPr>
              <a:defRPr/>
            </a:lvl1pPr>
          </a:lstStyle>
          <a:p>
            <a:pPr>
              <a:defRPr/>
            </a:pPr>
            <a:fld id="{6D9FD1E4-209F-4309-AC00-7CE20465BEFD}" type="slidenum">
              <a:rPr lang="en-GB"/>
              <a:pPr>
                <a:defRPr/>
              </a:pPr>
              <a:t>‹#›</a:t>
            </a:fld>
            <a:endParaRPr lang="en-GB"/>
          </a:p>
        </p:txBody>
      </p:sp>
    </p:spTree>
    <p:extLst>
      <p:ext uri="{BB962C8B-B14F-4D97-AF65-F5344CB8AC3E}">
        <p14:creationId xmlns:p14="http://schemas.microsoft.com/office/powerpoint/2010/main" val="19981934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979613" y="1600200"/>
            <a:ext cx="3276600" cy="4852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08613" y="1600200"/>
            <a:ext cx="3278187" cy="4852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fld id="{A58F78D1-A986-4034-9E97-00A08FCF1280}" type="datetimeFigureOut">
              <a:rPr lang="en-GB"/>
              <a:pPr>
                <a:defRPr/>
              </a:pPr>
              <a:t>26/05/2017</a:t>
            </a:fld>
            <a:endParaRPr lang="en-GB"/>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577E0331-0C9E-4DFE-A3C2-0655373AA505}" type="slidenum">
              <a:rPr lang="en-GB"/>
              <a:pPr>
                <a:defRPr/>
              </a:pPr>
              <a:t>‹#›</a:t>
            </a:fld>
            <a:endParaRPr lang="en-GB"/>
          </a:p>
        </p:txBody>
      </p:sp>
    </p:spTree>
    <p:extLst>
      <p:ext uri="{BB962C8B-B14F-4D97-AF65-F5344CB8AC3E}">
        <p14:creationId xmlns:p14="http://schemas.microsoft.com/office/powerpoint/2010/main" val="17534076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4"/>
          <p:cNvSpPr>
            <a:spLocks noGrp="1"/>
          </p:cNvSpPr>
          <p:nvPr>
            <p:ph type="dt" sz="half" idx="10"/>
          </p:nvPr>
        </p:nvSpPr>
        <p:spPr/>
        <p:txBody>
          <a:bodyPr/>
          <a:lstStyle>
            <a:lvl1pPr>
              <a:defRPr/>
            </a:lvl1pPr>
          </a:lstStyle>
          <a:p>
            <a:pPr>
              <a:defRPr/>
            </a:pPr>
            <a:fld id="{FC000E67-0A49-4A06-B29D-61E1C9A68102}" type="datetimeFigureOut">
              <a:rPr lang="en-GB"/>
              <a:pPr>
                <a:defRPr/>
              </a:pPr>
              <a:t>26/05/2017</a:t>
            </a:fld>
            <a:endParaRPr lang="en-GB"/>
          </a:p>
        </p:txBody>
      </p:sp>
      <p:sp>
        <p:nvSpPr>
          <p:cNvPr id="8" name="Footer Placeholder 5"/>
          <p:cNvSpPr>
            <a:spLocks noGrp="1"/>
          </p:cNvSpPr>
          <p:nvPr>
            <p:ph type="ftr" sz="quarter" idx="11"/>
          </p:nvPr>
        </p:nvSpPr>
        <p:spPr/>
        <p:txBody>
          <a:bodyPr/>
          <a:lstStyle>
            <a:lvl1pPr>
              <a:defRPr/>
            </a:lvl1pPr>
          </a:lstStyle>
          <a:p>
            <a:pPr>
              <a:defRPr/>
            </a:pPr>
            <a:endParaRPr lang="en-GB"/>
          </a:p>
        </p:txBody>
      </p:sp>
      <p:sp>
        <p:nvSpPr>
          <p:cNvPr id="9" name="Slide Number Placeholder 6"/>
          <p:cNvSpPr>
            <a:spLocks noGrp="1"/>
          </p:cNvSpPr>
          <p:nvPr>
            <p:ph type="sldNum" sz="quarter" idx="12"/>
          </p:nvPr>
        </p:nvSpPr>
        <p:spPr/>
        <p:txBody>
          <a:bodyPr/>
          <a:lstStyle>
            <a:lvl1pPr>
              <a:defRPr/>
            </a:lvl1pPr>
          </a:lstStyle>
          <a:p>
            <a:pPr>
              <a:defRPr/>
            </a:pPr>
            <a:fld id="{FE252285-C0BB-4EB3-865F-699628B209C4}" type="slidenum">
              <a:rPr lang="en-GB"/>
              <a:pPr>
                <a:defRPr/>
              </a:pPr>
              <a:t>‹#›</a:t>
            </a:fld>
            <a:endParaRPr lang="en-GB"/>
          </a:p>
        </p:txBody>
      </p:sp>
    </p:spTree>
    <p:extLst>
      <p:ext uri="{BB962C8B-B14F-4D97-AF65-F5344CB8AC3E}">
        <p14:creationId xmlns:p14="http://schemas.microsoft.com/office/powerpoint/2010/main" val="4189079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350286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4"/>
          <p:cNvSpPr>
            <a:spLocks noGrp="1"/>
          </p:cNvSpPr>
          <p:nvPr>
            <p:ph type="dt" sz="half" idx="10"/>
          </p:nvPr>
        </p:nvSpPr>
        <p:spPr/>
        <p:txBody>
          <a:bodyPr/>
          <a:lstStyle>
            <a:lvl1pPr>
              <a:defRPr/>
            </a:lvl1pPr>
          </a:lstStyle>
          <a:p>
            <a:pPr>
              <a:defRPr/>
            </a:pPr>
            <a:fld id="{4F6CE46B-C915-4B13-B81F-1E06DC0C1740}" type="datetimeFigureOut">
              <a:rPr lang="en-GB"/>
              <a:pPr>
                <a:defRPr/>
              </a:pPr>
              <a:t>26/05/2017</a:t>
            </a:fld>
            <a:endParaRPr lang="en-GB"/>
          </a:p>
        </p:txBody>
      </p:sp>
      <p:sp>
        <p:nvSpPr>
          <p:cNvPr id="4" name="Footer Placeholder 5"/>
          <p:cNvSpPr>
            <a:spLocks noGrp="1"/>
          </p:cNvSpPr>
          <p:nvPr>
            <p:ph type="ftr" sz="quarter" idx="11"/>
          </p:nvPr>
        </p:nvSpPr>
        <p:spPr/>
        <p:txBody>
          <a:bodyPr/>
          <a:lstStyle>
            <a:lvl1pPr>
              <a:defRPr/>
            </a:lvl1pPr>
          </a:lstStyle>
          <a:p>
            <a:pPr>
              <a:defRPr/>
            </a:pPr>
            <a:endParaRPr lang="en-GB"/>
          </a:p>
        </p:txBody>
      </p:sp>
      <p:sp>
        <p:nvSpPr>
          <p:cNvPr id="5" name="Slide Number Placeholder 6"/>
          <p:cNvSpPr>
            <a:spLocks noGrp="1"/>
          </p:cNvSpPr>
          <p:nvPr>
            <p:ph type="sldNum" sz="quarter" idx="12"/>
          </p:nvPr>
        </p:nvSpPr>
        <p:spPr/>
        <p:txBody>
          <a:bodyPr/>
          <a:lstStyle>
            <a:lvl1pPr>
              <a:defRPr/>
            </a:lvl1pPr>
          </a:lstStyle>
          <a:p>
            <a:pPr>
              <a:defRPr/>
            </a:pPr>
            <a:fld id="{B404AD4A-C87B-4E45-93ED-BA351E6FA773}" type="slidenum">
              <a:rPr lang="en-GB"/>
              <a:pPr>
                <a:defRPr/>
              </a:pPr>
              <a:t>‹#›</a:t>
            </a:fld>
            <a:endParaRPr lang="en-GB"/>
          </a:p>
        </p:txBody>
      </p:sp>
    </p:spTree>
    <p:extLst>
      <p:ext uri="{BB962C8B-B14F-4D97-AF65-F5344CB8AC3E}">
        <p14:creationId xmlns:p14="http://schemas.microsoft.com/office/powerpoint/2010/main" val="39597127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EF533B57-0AEB-4E4E-BD95-E36A8F86375B}" type="datetimeFigureOut">
              <a:rPr lang="en-GB"/>
              <a:pPr>
                <a:defRPr/>
              </a:pPr>
              <a:t>26/05/2017</a:t>
            </a:fld>
            <a:endParaRPr lang="en-GB"/>
          </a:p>
        </p:txBody>
      </p:sp>
      <p:sp>
        <p:nvSpPr>
          <p:cNvPr id="3" name="Footer Placeholder 5"/>
          <p:cNvSpPr>
            <a:spLocks noGrp="1"/>
          </p:cNvSpPr>
          <p:nvPr>
            <p:ph type="ftr" sz="quarter" idx="11"/>
          </p:nvPr>
        </p:nvSpPr>
        <p:spPr/>
        <p:txBody>
          <a:bodyPr/>
          <a:lstStyle>
            <a:lvl1pPr>
              <a:defRPr/>
            </a:lvl1pPr>
          </a:lstStyle>
          <a:p>
            <a:pPr>
              <a:defRPr/>
            </a:pPr>
            <a:endParaRPr lang="en-GB"/>
          </a:p>
        </p:txBody>
      </p:sp>
      <p:sp>
        <p:nvSpPr>
          <p:cNvPr id="4" name="Slide Number Placeholder 6"/>
          <p:cNvSpPr>
            <a:spLocks noGrp="1"/>
          </p:cNvSpPr>
          <p:nvPr>
            <p:ph type="sldNum" sz="quarter" idx="12"/>
          </p:nvPr>
        </p:nvSpPr>
        <p:spPr/>
        <p:txBody>
          <a:bodyPr/>
          <a:lstStyle>
            <a:lvl1pPr>
              <a:defRPr/>
            </a:lvl1pPr>
          </a:lstStyle>
          <a:p>
            <a:pPr>
              <a:defRPr/>
            </a:pPr>
            <a:fld id="{0F4DB2D0-A250-49BA-AE03-8E5AEE57803A}" type="slidenum">
              <a:rPr lang="en-GB"/>
              <a:pPr>
                <a:defRPr/>
              </a:pPr>
              <a:t>‹#›</a:t>
            </a:fld>
            <a:endParaRPr lang="en-GB"/>
          </a:p>
        </p:txBody>
      </p:sp>
    </p:spTree>
    <p:extLst>
      <p:ext uri="{BB962C8B-B14F-4D97-AF65-F5344CB8AC3E}">
        <p14:creationId xmlns:p14="http://schemas.microsoft.com/office/powerpoint/2010/main" val="36629603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2E386047-502C-4B6D-AA7F-0B1CB4FD2FF4}" type="datetimeFigureOut">
              <a:rPr lang="en-GB"/>
              <a:pPr>
                <a:defRPr/>
              </a:pPr>
              <a:t>26/05/2017</a:t>
            </a:fld>
            <a:endParaRPr lang="en-GB"/>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F12A2161-6691-45B6-914C-3B7E84534637}" type="slidenum">
              <a:rPr lang="en-GB"/>
              <a:pPr>
                <a:defRPr/>
              </a:pPr>
              <a:t>‹#›</a:t>
            </a:fld>
            <a:endParaRPr lang="en-GB"/>
          </a:p>
        </p:txBody>
      </p:sp>
    </p:spTree>
    <p:extLst>
      <p:ext uri="{BB962C8B-B14F-4D97-AF65-F5344CB8AC3E}">
        <p14:creationId xmlns:p14="http://schemas.microsoft.com/office/powerpoint/2010/main" val="14169213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87EB2238-98D5-4DAE-B823-22DAFFAFD4DD}" type="datetimeFigureOut">
              <a:rPr lang="en-GB"/>
              <a:pPr>
                <a:defRPr/>
              </a:pPr>
              <a:t>26/05/2017</a:t>
            </a:fld>
            <a:endParaRPr lang="en-GB"/>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F4570D20-512D-42F8-865F-052729DA0324}" type="slidenum">
              <a:rPr lang="en-GB"/>
              <a:pPr>
                <a:defRPr/>
              </a:pPr>
              <a:t>‹#›</a:t>
            </a:fld>
            <a:endParaRPr lang="en-GB"/>
          </a:p>
        </p:txBody>
      </p:sp>
    </p:spTree>
    <p:extLst>
      <p:ext uri="{BB962C8B-B14F-4D97-AF65-F5344CB8AC3E}">
        <p14:creationId xmlns:p14="http://schemas.microsoft.com/office/powerpoint/2010/main" val="2291850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4"/>
          <p:cNvSpPr>
            <a:spLocks noGrp="1"/>
          </p:cNvSpPr>
          <p:nvPr>
            <p:ph type="dt" sz="half" idx="10"/>
          </p:nvPr>
        </p:nvSpPr>
        <p:spPr/>
        <p:txBody>
          <a:bodyPr/>
          <a:lstStyle>
            <a:lvl1pPr>
              <a:defRPr/>
            </a:lvl1pPr>
          </a:lstStyle>
          <a:p>
            <a:pPr>
              <a:defRPr/>
            </a:pPr>
            <a:fld id="{9AEF6FFC-9EC0-43DD-BD77-3FF9C1B48099}" type="datetimeFigureOut">
              <a:rPr lang="en-GB"/>
              <a:pPr>
                <a:defRPr/>
              </a:pPr>
              <a:t>26/05/2017</a:t>
            </a:fld>
            <a:endParaRPr lang="en-GB"/>
          </a:p>
        </p:txBody>
      </p:sp>
      <p:sp>
        <p:nvSpPr>
          <p:cNvPr id="5" name="Footer Placeholder 5"/>
          <p:cNvSpPr>
            <a:spLocks noGrp="1"/>
          </p:cNvSpPr>
          <p:nvPr>
            <p:ph type="ftr" sz="quarter" idx="11"/>
          </p:nvPr>
        </p:nvSpPr>
        <p:spPr/>
        <p:txBody>
          <a:bodyPr/>
          <a:lstStyle>
            <a:lvl1pPr>
              <a:defRPr/>
            </a:lvl1pPr>
          </a:lstStyle>
          <a:p>
            <a:pPr>
              <a:defRPr/>
            </a:pPr>
            <a:endParaRPr lang="en-GB"/>
          </a:p>
        </p:txBody>
      </p:sp>
      <p:sp>
        <p:nvSpPr>
          <p:cNvPr id="6" name="Slide Number Placeholder 6"/>
          <p:cNvSpPr>
            <a:spLocks noGrp="1"/>
          </p:cNvSpPr>
          <p:nvPr>
            <p:ph type="sldNum" sz="quarter" idx="12"/>
          </p:nvPr>
        </p:nvSpPr>
        <p:spPr/>
        <p:txBody>
          <a:bodyPr/>
          <a:lstStyle>
            <a:lvl1pPr>
              <a:defRPr/>
            </a:lvl1pPr>
          </a:lstStyle>
          <a:p>
            <a:pPr>
              <a:defRPr/>
            </a:pPr>
            <a:fld id="{D5A4BED8-4AAA-4036-9BAD-731480BBA3A9}" type="slidenum">
              <a:rPr lang="en-GB"/>
              <a:pPr>
                <a:defRPr/>
              </a:pPr>
              <a:t>‹#›</a:t>
            </a:fld>
            <a:endParaRPr lang="en-GB"/>
          </a:p>
        </p:txBody>
      </p:sp>
    </p:spTree>
    <p:extLst>
      <p:ext uri="{BB962C8B-B14F-4D97-AF65-F5344CB8AC3E}">
        <p14:creationId xmlns:p14="http://schemas.microsoft.com/office/powerpoint/2010/main" val="12738102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274638"/>
            <a:ext cx="1676400" cy="61785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979613" y="274638"/>
            <a:ext cx="4878387" cy="6178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4"/>
          <p:cNvSpPr>
            <a:spLocks noGrp="1"/>
          </p:cNvSpPr>
          <p:nvPr>
            <p:ph type="dt" sz="half" idx="10"/>
          </p:nvPr>
        </p:nvSpPr>
        <p:spPr/>
        <p:txBody>
          <a:bodyPr/>
          <a:lstStyle>
            <a:lvl1pPr>
              <a:defRPr/>
            </a:lvl1pPr>
          </a:lstStyle>
          <a:p>
            <a:pPr>
              <a:defRPr/>
            </a:pPr>
            <a:fld id="{C22DE049-1E3B-4F1A-8977-3F2B88CB086F}" type="datetimeFigureOut">
              <a:rPr lang="en-GB"/>
              <a:pPr>
                <a:defRPr/>
              </a:pPr>
              <a:t>26/05/2017</a:t>
            </a:fld>
            <a:endParaRPr lang="en-GB"/>
          </a:p>
        </p:txBody>
      </p:sp>
      <p:sp>
        <p:nvSpPr>
          <p:cNvPr id="5" name="Footer Placeholder 5"/>
          <p:cNvSpPr>
            <a:spLocks noGrp="1"/>
          </p:cNvSpPr>
          <p:nvPr>
            <p:ph type="ftr" sz="quarter" idx="11"/>
          </p:nvPr>
        </p:nvSpPr>
        <p:spPr/>
        <p:txBody>
          <a:bodyPr/>
          <a:lstStyle>
            <a:lvl1pPr>
              <a:defRPr/>
            </a:lvl1pPr>
          </a:lstStyle>
          <a:p>
            <a:pPr>
              <a:defRPr/>
            </a:pPr>
            <a:endParaRPr lang="en-GB"/>
          </a:p>
        </p:txBody>
      </p:sp>
      <p:sp>
        <p:nvSpPr>
          <p:cNvPr id="6" name="Slide Number Placeholder 6"/>
          <p:cNvSpPr>
            <a:spLocks noGrp="1"/>
          </p:cNvSpPr>
          <p:nvPr>
            <p:ph type="sldNum" sz="quarter" idx="12"/>
          </p:nvPr>
        </p:nvSpPr>
        <p:spPr/>
        <p:txBody>
          <a:bodyPr/>
          <a:lstStyle>
            <a:lvl1pPr>
              <a:defRPr/>
            </a:lvl1pPr>
          </a:lstStyle>
          <a:p>
            <a:pPr>
              <a:defRPr/>
            </a:pPr>
            <a:fld id="{B4F07DE7-9502-418F-8E7B-72D813934167}" type="slidenum">
              <a:rPr lang="en-GB"/>
              <a:pPr>
                <a:defRPr/>
              </a:pPr>
              <a:t>‹#›</a:t>
            </a:fld>
            <a:endParaRPr lang="en-GB"/>
          </a:p>
        </p:txBody>
      </p:sp>
    </p:spTree>
    <p:extLst>
      <p:ext uri="{BB962C8B-B14F-4D97-AF65-F5344CB8AC3E}">
        <p14:creationId xmlns:p14="http://schemas.microsoft.com/office/powerpoint/2010/main" val="17862491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6"/>
          <p:cNvSpPr>
            <a:spLocks noGrp="1"/>
          </p:cNvSpPr>
          <p:nvPr>
            <p:ph type="dt" sz="half" idx="10"/>
          </p:nvPr>
        </p:nvSpPr>
        <p:spPr/>
        <p:txBody>
          <a:bodyPr/>
          <a:lstStyle>
            <a:lvl1pPr>
              <a:defRPr/>
            </a:lvl1pPr>
          </a:lstStyle>
          <a:p>
            <a:pPr>
              <a:defRPr/>
            </a:pPr>
            <a:fld id="{C60A6C47-B442-467C-A578-588235BBE4E9}" type="datetimeFigureOut">
              <a:rPr lang="en-GB"/>
              <a:pPr>
                <a:defRPr/>
              </a:pPr>
              <a:t>26/05/2017</a:t>
            </a:fld>
            <a:endParaRPr lang="en-GB"/>
          </a:p>
        </p:txBody>
      </p:sp>
      <p:sp>
        <p:nvSpPr>
          <p:cNvPr id="5" name="Footer Placeholder 7"/>
          <p:cNvSpPr>
            <a:spLocks noGrp="1"/>
          </p:cNvSpPr>
          <p:nvPr>
            <p:ph type="ftr" sz="quarter" idx="11"/>
          </p:nvPr>
        </p:nvSpPr>
        <p:spPr/>
        <p:txBody>
          <a:bodyPr/>
          <a:lstStyle>
            <a:lvl1pPr>
              <a:defRPr/>
            </a:lvl1pPr>
          </a:lstStyle>
          <a:p>
            <a:pPr>
              <a:defRPr/>
            </a:pPr>
            <a:endParaRPr lang="en-GB"/>
          </a:p>
        </p:txBody>
      </p:sp>
      <p:sp>
        <p:nvSpPr>
          <p:cNvPr id="6" name="Slide Number Placeholder 8"/>
          <p:cNvSpPr>
            <a:spLocks noGrp="1"/>
          </p:cNvSpPr>
          <p:nvPr>
            <p:ph type="sldNum" sz="quarter" idx="12"/>
          </p:nvPr>
        </p:nvSpPr>
        <p:spPr/>
        <p:txBody>
          <a:bodyPr/>
          <a:lstStyle>
            <a:lvl1pPr>
              <a:defRPr/>
            </a:lvl1pPr>
          </a:lstStyle>
          <a:p>
            <a:pPr>
              <a:defRPr/>
            </a:pPr>
            <a:fld id="{A9463590-84A7-480D-8522-0F2F3BE42951}" type="slidenum">
              <a:rPr lang="en-GB"/>
              <a:pPr>
                <a:defRPr/>
              </a:pPr>
              <a:t>‹#›</a:t>
            </a:fld>
            <a:endParaRPr lang="en-GB"/>
          </a:p>
        </p:txBody>
      </p:sp>
    </p:spTree>
    <p:extLst>
      <p:ext uri="{BB962C8B-B14F-4D97-AF65-F5344CB8AC3E}">
        <p14:creationId xmlns:p14="http://schemas.microsoft.com/office/powerpoint/2010/main" val="4657666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6"/>
          <p:cNvSpPr>
            <a:spLocks noGrp="1"/>
          </p:cNvSpPr>
          <p:nvPr>
            <p:ph type="dt" sz="half" idx="10"/>
          </p:nvPr>
        </p:nvSpPr>
        <p:spPr/>
        <p:txBody>
          <a:bodyPr/>
          <a:lstStyle>
            <a:lvl1pPr>
              <a:defRPr/>
            </a:lvl1pPr>
          </a:lstStyle>
          <a:p>
            <a:pPr>
              <a:defRPr/>
            </a:pPr>
            <a:fld id="{352F2868-D270-475C-BAE3-CCDF6B9A16C0}" type="datetimeFigureOut">
              <a:rPr lang="en-GB"/>
              <a:pPr>
                <a:defRPr/>
              </a:pPr>
              <a:t>26/05/2017</a:t>
            </a:fld>
            <a:endParaRPr lang="en-GB"/>
          </a:p>
        </p:txBody>
      </p:sp>
      <p:sp>
        <p:nvSpPr>
          <p:cNvPr id="5" name="Footer Placeholder 7"/>
          <p:cNvSpPr>
            <a:spLocks noGrp="1"/>
          </p:cNvSpPr>
          <p:nvPr>
            <p:ph type="ftr" sz="quarter" idx="11"/>
          </p:nvPr>
        </p:nvSpPr>
        <p:spPr/>
        <p:txBody>
          <a:bodyPr/>
          <a:lstStyle>
            <a:lvl1pPr>
              <a:defRPr/>
            </a:lvl1pPr>
          </a:lstStyle>
          <a:p>
            <a:pPr>
              <a:defRPr/>
            </a:pPr>
            <a:endParaRPr lang="en-GB"/>
          </a:p>
        </p:txBody>
      </p:sp>
      <p:sp>
        <p:nvSpPr>
          <p:cNvPr id="6" name="Slide Number Placeholder 8"/>
          <p:cNvSpPr>
            <a:spLocks noGrp="1"/>
          </p:cNvSpPr>
          <p:nvPr>
            <p:ph type="sldNum" sz="quarter" idx="12"/>
          </p:nvPr>
        </p:nvSpPr>
        <p:spPr/>
        <p:txBody>
          <a:bodyPr/>
          <a:lstStyle>
            <a:lvl1pPr>
              <a:defRPr/>
            </a:lvl1pPr>
          </a:lstStyle>
          <a:p>
            <a:pPr>
              <a:defRPr/>
            </a:pPr>
            <a:fld id="{F209C8AF-E2F4-4715-8032-380FC07C2A33}" type="slidenum">
              <a:rPr lang="en-GB"/>
              <a:pPr>
                <a:defRPr/>
              </a:pPr>
              <a:t>‹#›</a:t>
            </a:fld>
            <a:endParaRPr lang="en-GB"/>
          </a:p>
        </p:txBody>
      </p:sp>
    </p:spTree>
    <p:extLst>
      <p:ext uri="{BB962C8B-B14F-4D97-AF65-F5344CB8AC3E}">
        <p14:creationId xmlns:p14="http://schemas.microsoft.com/office/powerpoint/2010/main" val="25505379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6"/>
          <p:cNvSpPr>
            <a:spLocks noGrp="1"/>
          </p:cNvSpPr>
          <p:nvPr>
            <p:ph type="dt" sz="half" idx="10"/>
          </p:nvPr>
        </p:nvSpPr>
        <p:spPr/>
        <p:txBody>
          <a:bodyPr/>
          <a:lstStyle>
            <a:lvl1pPr>
              <a:defRPr/>
            </a:lvl1pPr>
          </a:lstStyle>
          <a:p>
            <a:pPr>
              <a:defRPr/>
            </a:pPr>
            <a:fld id="{7CC20608-5B73-40AE-8503-137A27395A36}" type="datetimeFigureOut">
              <a:rPr lang="en-GB"/>
              <a:pPr>
                <a:defRPr/>
              </a:pPr>
              <a:t>26/05/2017</a:t>
            </a:fld>
            <a:endParaRPr lang="en-GB"/>
          </a:p>
        </p:txBody>
      </p:sp>
      <p:sp>
        <p:nvSpPr>
          <p:cNvPr id="5" name="Footer Placeholder 7"/>
          <p:cNvSpPr>
            <a:spLocks noGrp="1"/>
          </p:cNvSpPr>
          <p:nvPr>
            <p:ph type="ftr" sz="quarter" idx="11"/>
          </p:nvPr>
        </p:nvSpPr>
        <p:spPr/>
        <p:txBody>
          <a:bodyPr/>
          <a:lstStyle>
            <a:lvl1pPr>
              <a:defRPr/>
            </a:lvl1pPr>
          </a:lstStyle>
          <a:p>
            <a:pPr>
              <a:defRPr/>
            </a:pPr>
            <a:endParaRPr lang="en-GB"/>
          </a:p>
        </p:txBody>
      </p:sp>
      <p:sp>
        <p:nvSpPr>
          <p:cNvPr id="6" name="Slide Number Placeholder 8"/>
          <p:cNvSpPr>
            <a:spLocks noGrp="1"/>
          </p:cNvSpPr>
          <p:nvPr>
            <p:ph type="sldNum" sz="quarter" idx="12"/>
          </p:nvPr>
        </p:nvSpPr>
        <p:spPr/>
        <p:txBody>
          <a:bodyPr/>
          <a:lstStyle>
            <a:lvl1pPr>
              <a:defRPr/>
            </a:lvl1pPr>
          </a:lstStyle>
          <a:p>
            <a:pPr>
              <a:defRPr/>
            </a:pPr>
            <a:fld id="{0739AF4C-98EE-41F3-AD06-A5D480D903DF}" type="slidenum">
              <a:rPr lang="en-GB"/>
              <a:pPr>
                <a:defRPr/>
              </a:pPr>
              <a:t>‹#›</a:t>
            </a:fld>
            <a:endParaRPr lang="en-GB"/>
          </a:p>
        </p:txBody>
      </p:sp>
    </p:spTree>
    <p:extLst>
      <p:ext uri="{BB962C8B-B14F-4D97-AF65-F5344CB8AC3E}">
        <p14:creationId xmlns:p14="http://schemas.microsoft.com/office/powerpoint/2010/main" val="15028195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979613" y="1600200"/>
            <a:ext cx="3276600" cy="4852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08613" y="1600200"/>
            <a:ext cx="3278187" cy="4852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6"/>
          <p:cNvSpPr>
            <a:spLocks noGrp="1"/>
          </p:cNvSpPr>
          <p:nvPr>
            <p:ph type="dt" sz="half" idx="10"/>
          </p:nvPr>
        </p:nvSpPr>
        <p:spPr/>
        <p:txBody>
          <a:bodyPr/>
          <a:lstStyle>
            <a:lvl1pPr>
              <a:defRPr/>
            </a:lvl1pPr>
          </a:lstStyle>
          <a:p>
            <a:pPr>
              <a:defRPr/>
            </a:pPr>
            <a:fld id="{3E97B972-231C-4226-A092-E2B67A4F58B4}" type="datetimeFigureOut">
              <a:rPr lang="en-GB"/>
              <a:pPr>
                <a:defRPr/>
              </a:pPr>
              <a:t>26/05/2017</a:t>
            </a:fld>
            <a:endParaRPr lang="en-GB"/>
          </a:p>
        </p:txBody>
      </p:sp>
      <p:sp>
        <p:nvSpPr>
          <p:cNvPr id="6" name="Footer Placeholder 7"/>
          <p:cNvSpPr>
            <a:spLocks noGrp="1"/>
          </p:cNvSpPr>
          <p:nvPr>
            <p:ph type="ftr" sz="quarter" idx="11"/>
          </p:nvPr>
        </p:nvSpPr>
        <p:spPr/>
        <p:txBody>
          <a:bodyPr/>
          <a:lstStyle>
            <a:lvl1pPr>
              <a:defRPr/>
            </a:lvl1pPr>
          </a:lstStyle>
          <a:p>
            <a:pPr>
              <a:defRPr/>
            </a:pPr>
            <a:endParaRPr lang="en-GB"/>
          </a:p>
        </p:txBody>
      </p:sp>
      <p:sp>
        <p:nvSpPr>
          <p:cNvPr id="7" name="Slide Number Placeholder 8"/>
          <p:cNvSpPr>
            <a:spLocks noGrp="1"/>
          </p:cNvSpPr>
          <p:nvPr>
            <p:ph type="sldNum" sz="quarter" idx="12"/>
          </p:nvPr>
        </p:nvSpPr>
        <p:spPr/>
        <p:txBody>
          <a:bodyPr/>
          <a:lstStyle>
            <a:lvl1pPr>
              <a:defRPr/>
            </a:lvl1pPr>
          </a:lstStyle>
          <a:p>
            <a:pPr>
              <a:defRPr/>
            </a:pPr>
            <a:fld id="{D0BC0F26-381D-401D-B25E-425D1ED0DCC0}" type="slidenum">
              <a:rPr lang="en-GB"/>
              <a:pPr>
                <a:defRPr/>
              </a:pPr>
              <a:t>‹#›</a:t>
            </a:fld>
            <a:endParaRPr lang="en-GB"/>
          </a:p>
        </p:txBody>
      </p:sp>
    </p:spTree>
    <p:extLst>
      <p:ext uri="{BB962C8B-B14F-4D97-AF65-F5344CB8AC3E}">
        <p14:creationId xmlns:p14="http://schemas.microsoft.com/office/powerpoint/2010/main" val="832353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097878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pPr>
              <a:defRPr/>
            </a:pPr>
            <a:fld id="{CF479224-F08B-4400-AA07-C6C445B91245}" type="datetimeFigureOut">
              <a:rPr lang="en-GB"/>
              <a:pPr>
                <a:defRPr/>
              </a:pPr>
              <a:t>26/05/2017</a:t>
            </a:fld>
            <a:endParaRPr lang="en-GB"/>
          </a:p>
        </p:txBody>
      </p:sp>
      <p:sp>
        <p:nvSpPr>
          <p:cNvPr id="8" name="Footer Placeholder 7"/>
          <p:cNvSpPr>
            <a:spLocks noGrp="1"/>
          </p:cNvSpPr>
          <p:nvPr>
            <p:ph type="ftr" sz="quarter" idx="11"/>
          </p:nvPr>
        </p:nvSpPr>
        <p:spPr/>
        <p:txBody>
          <a:bodyPr/>
          <a:lstStyle>
            <a:lvl1pPr>
              <a:defRPr/>
            </a:lvl1pPr>
          </a:lstStyle>
          <a:p>
            <a:pPr>
              <a:defRPr/>
            </a:pPr>
            <a:endParaRPr lang="en-GB"/>
          </a:p>
        </p:txBody>
      </p:sp>
      <p:sp>
        <p:nvSpPr>
          <p:cNvPr id="9" name="Slide Number Placeholder 8"/>
          <p:cNvSpPr>
            <a:spLocks noGrp="1"/>
          </p:cNvSpPr>
          <p:nvPr>
            <p:ph type="sldNum" sz="quarter" idx="12"/>
          </p:nvPr>
        </p:nvSpPr>
        <p:spPr/>
        <p:txBody>
          <a:bodyPr/>
          <a:lstStyle>
            <a:lvl1pPr>
              <a:defRPr/>
            </a:lvl1pPr>
          </a:lstStyle>
          <a:p>
            <a:pPr>
              <a:defRPr/>
            </a:pPr>
            <a:fld id="{E62F5692-CE2D-4AA3-B892-6996F2650756}" type="slidenum">
              <a:rPr lang="en-GB"/>
              <a:pPr>
                <a:defRPr/>
              </a:pPr>
              <a:t>‹#›</a:t>
            </a:fld>
            <a:endParaRPr lang="en-GB"/>
          </a:p>
        </p:txBody>
      </p:sp>
    </p:spTree>
    <p:extLst>
      <p:ext uri="{BB962C8B-B14F-4D97-AF65-F5344CB8AC3E}">
        <p14:creationId xmlns:p14="http://schemas.microsoft.com/office/powerpoint/2010/main" val="1853891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6"/>
          <p:cNvSpPr>
            <a:spLocks noGrp="1"/>
          </p:cNvSpPr>
          <p:nvPr>
            <p:ph type="dt" sz="half" idx="10"/>
          </p:nvPr>
        </p:nvSpPr>
        <p:spPr/>
        <p:txBody>
          <a:bodyPr/>
          <a:lstStyle>
            <a:lvl1pPr>
              <a:defRPr/>
            </a:lvl1pPr>
          </a:lstStyle>
          <a:p>
            <a:pPr>
              <a:defRPr/>
            </a:pPr>
            <a:fld id="{E04F0709-D946-48D5-8E1E-819A13D22EB9}" type="datetimeFigureOut">
              <a:rPr lang="en-GB"/>
              <a:pPr>
                <a:defRPr/>
              </a:pPr>
              <a:t>26/05/2017</a:t>
            </a:fld>
            <a:endParaRPr lang="en-GB"/>
          </a:p>
        </p:txBody>
      </p:sp>
      <p:sp>
        <p:nvSpPr>
          <p:cNvPr id="4" name="Footer Placeholder 7"/>
          <p:cNvSpPr>
            <a:spLocks noGrp="1"/>
          </p:cNvSpPr>
          <p:nvPr>
            <p:ph type="ftr" sz="quarter" idx="11"/>
          </p:nvPr>
        </p:nvSpPr>
        <p:spPr/>
        <p:txBody>
          <a:bodyPr/>
          <a:lstStyle>
            <a:lvl1pPr>
              <a:defRPr/>
            </a:lvl1pPr>
          </a:lstStyle>
          <a:p>
            <a:pPr>
              <a:defRPr/>
            </a:pPr>
            <a:endParaRPr lang="en-GB"/>
          </a:p>
        </p:txBody>
      </p:sp>
      <p:sp>
        <p:nvSpPr>
          <p:cNvPr id="5" name="Slide Number Placeholder 8"/>
          <p:cNvSpPr>
            <a:spLocks noGrp="1"/>
          </p:cNvSpPr>
          <p:nvPr>
            <p:ph type="sldNum" sz="quarter" idx="12"/>
          </p:nvPr>
        </p:nvSpPr>
        <p:spPr/>
        <p:txBody>
          <a:bodyPr/>
          <a:lstStyle>
            <a:lvl1pPr>
              <a:defRPr/>
            </a:lvl1pPr>
          </a:lstStyle>
          <a:p>
            <a:pPr>
              <a:defRPr/>
            </a:pPr>
            <a:fld id="{5A2D9840-A13F-4066-AA90-EAF2F8BCA207}" type="slidenum">
              <a:rPr lang="en-GB"/>
              <a:pPr>
                <a:defRPr/>
              </a:pPr>
              <a:t>‹#›</a:t>
            </a:fld>
            <a:endParaRPr lang="en-GB"/>
          </a:p>
        </p:txBody>
      </p:sp>
    </p:spTree>
    <p:extLst>
      <p:ext uri="{BB962C8B-B14F-4D97-AF65-F5344CB8AC3E}">
        <p14:creationId xmlns:p14="http://schemas.microsoft.com/office/powerpoint/2010/main" val="18354303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6"/>
          <p:cNvSpPr>
            <a:spLocks noGrp="1"/>
          </p:cNvSpPr>
          <p:nvPr>
            <p:ph type="dt" sz="half" idx="10"/>
          </p:nvPr>
        </p:nvSpPr>
        <p:spPr/>
        <p:txBody>
          <a:bodyPr/>
          <a:lstStyle>
            <a:lvl1pPr>
              <a:defRPr/>
            </a:lvl1pPr>
          </a:lstStyle>
          <a:p>
            <a:pPr>
              <a:defRPr/>
            </a:pPr>
            <a:fld id="{12D88142-074A-44EB-AFFD-5878FE91F6D7}" type="datetimeFigureOut">
              <a:rPr lang="en-GB"/>
              <a:pPr>
                <a:defRPr/>
              </a:pPr>
              <a:t>26/05/2017</a:t>
            </a:fld>
            <a:endParaRPr lang="en-GB"/>
          </a:p>
        </p:txBody>
      </p:sp>
      <p:sp>
        <p:nvSpPr>
          <p:cNvPr id="3" name="Footer Placeholder 7"/>
          <p:cNvSpPr>
            <a:spLocks noGrp="1"/>
          </p:cNvSpPr>
          <p:nvPr>
            <p:ph type="ftr" sz="quarter" idx="11"/>
          </p:nvPr>
        </p:nvSpPr>
        <p:spPr/>
        <p:txBody>
          <a:bodyPr/>
          <a:lstStyle>
            <a:lvl1pPr>
              <a:defRPr/>
            </a:lvl1pPr>
          </a:lstStyle>
          <a:p>
            <a:pPr>
              <a:defRPr/>
            </a:pPr>
            <a:endParaRPr lang="en-GB"/>
          </a:p>
        </p:txBody>
      </p:sp>
      <p:sp>
        <p:nvSpPr>
          <p:cNvPr id="4" name="Slide Number Placeholder 8"/>
          <p:cNvSpPr>
            <a:spLocks noGrp="1"/>
          </p:cNvSpPr>
          <p:nvPr>
            <p:ph type="sldNum" sz="quarter" idx="12"/>
          </p:nvPr>
        </p:nvSpPr>
        <p:spPr/>
        <p:txBody>
          <a:bodyPr/>
          <a:lstStyle>
            <a:lvl1pPr>
              <a:defRPr/>
            </a:lvl1pPr>
          </a:lstStyle>
          <a:p>
            <a:pPr>
              <a:defRPr/>
            </a:pPr>
            <a:fld id="{F035BF67-C0DA-4E6A-8A85-C161F6B9DB53}" type="slidenum">
              <a:rPr lang="en-GB"/>
              <a:pPr>
                <a:defRPr/>
              </a:pPr>
              <a:t>‹#›</a:t>
            </a:fld>
            <a:endParaRPr lang="en-GB"/>
          </a:p>
        </p:txBody>
      </p:sp>
    </p:spTree>
    <p:extLst>
      <p:ext uri="{BB962C8B-B14F-4D97-AF65-F5344CB8AC3E}">
        <p14:creationId xmlns:p14="http://schemas.microsoft.com/office/powerpoint/2010/main" val="5264129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9DF42A57-EE59-4449-9E12-A35B2C5A9225}" type="datetimeFigureOut">
              <a:rPr lang="en-GB"/>
              <a:pPr>
                <a:defRPr/>
              </a:pPr>
              <a:t>26/05/2017</a:t>
            </a:fld>
            <a:endParaRPr lang="en-GB"/>
          </a:p>
        </p:txBody>
      </p:sp>
      <p:sp>
        <p:nvSpPr>
          <p:cNvPr id="6" name="Footer Placeholder 7"/>
          <p:cNvSpPr>
            <a:spLocks noGrp="1"/>
          </p:cNvSpPr>
          <p:nvPr>
            <p:ph type="ftr" sz="quarter" idx="11"/>
          </p:nvPr>
        </p:nvSpPr>
        <p:spPr/>
        <p:txBody>
          <a:bodyPr/>
          <a:lstStyle>
            <a:lvl1pPr>
              <a:defRPr/>
            </a:lvl1pPr>
          </a:lstStyle>
          <a:p>
            <a:pPr>
              <a:defRPr/>
            </a:pPr>
            <a:endParaRPr lang="en-GB"/>
          </a:p>
        </p:txBody>
      </p:sp>
      <p:sp>
        <p:nvSpPr>
          <p:cNvPr id="7" name="Slide Number Placeholder 8"/>
          <p:cNvSpPr>
            <a:spLocks noGrp="1"/>
          </p:cNvSpPr>
          <p:nvPr>
            <p:ph type="sldNum" sz="quarter" idx="12"/>
          </p:nvPr>
        </p:nvSpPr>
        <p:spPr/>
        <p:txBody>
          <a:bodyPr/>
          <a:lstStyle>
            <a:lvl1pPr>
              <a:defRPr/>
            </a:lvl1pPr>
          </a:lstStyle>
          <a:p>
            <a:pPr>
              <a:defRPr/>
            </a:pPr>
            <a:fld id="{ED4ECE23-242A-4C37-B948-824140E03DCC}" type="slidenum">
              <a:rPr lang="en-GB"/>
              <a:pPr>
                <a:defRPr/>
              </a:pPr>
              <a:t>‹#›</a:t>
            </a:fld>
            <a:endParaRPr lang="en-GB"/>
          </a:p>
        </p:txBody>
      </p:sp>
    </p:spTree>
    <p:extLst>
      <p:ext uri="{BB962C8B-B14F-4D97-AF65-F5344CB8AC3E}">
        <p14:creationId xmlns:p14="http://schemas.microsoft.com/office/powerpoint/2010/main" val="5864016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1D3D9082-B600-4E2E-916D-74FF7BD8D8DF}" type="datetimeFigureOut">
              <a:rPr lang="en-GB"/>
              <a:pPr>
                <a:defRPr/>
              </a:pPr>
              <a:t>26/05/2017</a:t>
            </a:fld>
            <a:endParaRPr lang="en-GB"/>
          </a:p>
        </p:txBody>
      </p:sp>
      <p:sp>
        <p:nvSpPr>
          <p:cNvPr id="6" name="Footer Placeholder 7"/>
          <p:cNvSpPr>
            <a:spLocks noGrp="1"/>
          </p:cNvSpPr>
          <p:nvPr>
            <p:ph type="ftr" sz="quarter" idx="11"/>
          </p:nvPr>
        </p:nvSpPr>
        <p:spPr/>
        <p:txBody>
          <a:bodyPr/>
          <a:lstStyle>
            <a:lvl1pPr>
              <a:defRPr/>
            </a:lvl1pPr>
          </a:lstStyle>
          <a:p>
            <a:pPr>
              <a:defRPr/>
            </a:pPr>
            <a:endParaRPr lang="en-GB"/>
          </a:p>
        </p:txBody>
      </p:sp>
      <p:sp>
        <p:nvSpPr>
          <p:cNvPr id="7" name="Slide Number Placeholder 8"/>
          <p:cNvSpPr>
            <a:spLocks noGrp="1"/>
          </p:cNvSpPr>
          <p:nvPr>
            <p:ph type="sldNum" sz="quarter" idx="12"/>
          </p:nvPr>
        </p:nvSpPr>
        <p:spPr/>
        <p:txBody>
          <a:bodyPr/>
          <a:lstStyle>
            <a:lvl1pPr>
              <a:defRPr/>
            </a:lvl1pPr>
          </a:lstStyle>
          <a:p>
            <a:pPr>
              <a:defRPr/>
            </a:pPr>
            <a:fld id="{E4360A71-7C6E-4335-AA15-593AE0A39CC1}" type="slidenum">
              <a:rPr lang="en-GB"/>
              <a:pPr>
                <a:defRPr/>
              </a:pPr>
              <a:t>‹#›</a:t>
            </a:fld>
            <a:endParaRPr lang="en-GB"/>
          </a:p>
        </p:txBody>
      </p:sp>
    </p:spTree>
    <p:extLst>
      <p:ext uri="{BB962C8B-B14F-4D97-AF65-F5344CB8AC3E}">
        <p14:creationId xmlns:p14="http://schemas.microsoft.com/office/powerpoint/2010/main" val="14720487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6"/>
          <p:cNvSpPr>
            <a:spLocks noGrp="1"/>
          </p:cNvSpPr>
          <p:nvPr>
            <p:ph type="dt" sz="half" idx="10"/>
          </p:nvPr>
        </p:nvSpPr>
        <p:spPr/>
        <p:txBody>
          <a:bodyPr/>
          <a:lstStyle>
            <a:lvl1pPr>
              <a:defRPr/>
            </a:lvl1pPr>
          </a:lstStyle>
          <a:p>
            <a:pPr>
              <a:defRPr/>
            </a:pPr>
            <a:fld id="{F900F7C2-77D2-4765-92EC-DA4224F3E576}" type="datetimeFigureOut">
              <a:rPr lang="en-GB"/>
              <a:pPr>
                <a:defRPr/>
              </a:pPr>
              <a:t>26/05/2017</a:t>
            </a:fld>
            <a:endParaRPr lang="en-GB"/>
          </a:p>
        </p:txBody>
      </p:sp>
      <p:sp>
        <p:nvSpPr>
          <p:cNvPr id="5" name="Footer Placeholder 7"/>
          <p:cNvSpPr>
            <a:spLocks noGrp="1"/>
          </p:cNvSpPr>
          <p:nvPr>
            <p:ph type="ftr" sz="quarter" idx="11"/>
          </p:nvPr>
        </p:nvSpPr>
        <p:spPr/>
        <p:txBody>
          <a:bodyPr/>
          <a:lstStyle>
            <a:lvl1pPr>
              <a:defRPr/>
            </a:lvl1pPr>
          </a:lstStyle>
          <a:p>
            <a:pPr>
              <a:defRPr/>
            </a:pPr>
            <a:endParaRPr lang="en-GB"/>
          </a:p>
        </p:txBody>
      </p:sp>
      <p:sp>
        <p:nvSpPr>
          <p:cNvPr id="6" name="Slide Number Placeholder 8"/>
          <p:cNvSpPr>
            <a:spLocks noGrp="1"/>
          </p:cNvSpPr>
          <p:nvPr>
            <p:ph type="sldNum" sz="quarter" idx="12"/>
          </p:nvPr>
        </p:nvSpPr>
        <p:spPr/>
        <p:txBody>
          <a:bodyPr/>
          <a:lstStyle>
            <a:lvl1pPr>
              <a:defRPr/>
            </a:lvl1pPr>
          </a:lstStyle>
          <a:p>
            <a:pPr>
              <a:defRPr/>
            </a:pPr>
            <a:fld id="{ADCEB0A7-F463-456D-BDFA-BE4E3D107FA0}" type="slidenum">
              <a:rPr lang="en-GB"/>
              <a:pPr>
                <a:defRPr/>
              </a:pPr>
              <a:t>‹#›</a:t>
            </a:fld>
            <a:endParaRPr lang="en-GB"/>
          </a:p>
        </p:txBody>
      </p:sp>
    </p:spTree>
    <p:extLst>
      <p:ext uri="{BB962C8B-B14F-4D97-AF65-F5344CB8AC3E}">
        <p14:creationId xmlns:p14="http://schemas.microsoft.com/office/powerpoint/2010/main" val="39777630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274638"/>
            <a:ext cx="1676400" cy="61785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979613" y="274638"/>
            <a:ext cx="4878387" cy="6178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6"/>
          <p:cNvSpPr>
            <a:spLocks noGrp="1"/>
          </p:cNvSpPr>
          <p:nvPr>
            <p:ph type="dt" sz="half" idx="10"/>
          </p:nvPr>
        </p:nvSpPr>
        <p:spPr/>
        <p:txBody>
          <a:bodyPr/>
          <a:lstStyle>
            <a:lvl1pPr>
              <a:defRPr/>
            </a:lvl1pPr>
          </a:lstStyle>
          <a:p>
            <a:pPr>
              <a:defRPr/>
            </a:pPr>
            <a:fld id="{A1CB8D8B-4B4D-4DF1-B52F-B52C2CA80E35}" type="datetimeFigureOut">
              <a:rPr lang="en-GB"/>
              <a:pPr>
                <a:defRPr/>
              </a:pPr>
              <a:t>26/05/2017</a:t>
            </a:fld>
            <a:endParaRPr lang="en-GB"/>
          </a:p>
        </p:txBody>
      </p:sp>
      <p:sp>
        <p:nvSpPr>
          <p:cNvPr id="5" name="Footer Placeholder 7"/>
          <p:cNvSpPr>
            <a:spLocks noGrp="1"/>
          </p:cNvSpPr>
          <p:nvPr>
            <p:ph type="ftr" sz="quarter" idx="11"/>
          </p:nvPr>
        </p:nvSpPr>
        <p:spPr/>
        <p:txBody>
          <a:bodyPr/>
          <a:lstStyle>
            <a:lvl1pPr>
              <a:defRPr/>
            </a:lvl1pPr>
          </a:lstStyle>
          <a:p>
            <a:pPr>
              <a:defRPr/>
            </a:pPr>
            <a:endParaRPr lang="en-GB"/>
          </a:p>
        </p:txBody>
      </p:sp>
      <p:sp>
        <p:nvSpPr>
          <p:cNvPr id="6" name="Slide Number Placeholder 8"/>
          <p:cNvSpPr>
            <a:spLocks noGrp="1"/>
          </p:cNvSpPr>
          <p:nvPr>
            <p:ph type="sldNum" sz="quarter" idx="12"/>
          </p:nvPr>
        </p:nvSpPr>
        <p:spPr/>
        <p:txBody>
          <a:bodyPr/>
          <a:lstStyle>
            <a:lvl1pPr>
              <a:defRPr/>
            </a:lvl1pPr>
          </a:lstStyle>
          <a:p>
            <a:pPr>
              <a:defRPr/>
            </a:pPr>
            <a:fld id="{05FB9CA3-806B-4E65-BDFD-A2E381D7F89F}" type="slidenum">
              <a:rPr lang="en-GB"/>
              <a:pPr>
                <a:defRPr/>
              </a:pPr>
              <a:t>‹#›</a:t>
            </a:fld>
            <a:endParaRPr lang="en-GB"/>
          </a:p>
        </p:txBody>
      </p:sp>
    </p:spTree>
    <p:extLst>
      <p:ext uri="{BB962C8B-B14F-4D97-AF65-F5344CB8AC3E}">
        <p14:creationId xmlns:p14="http://schemas.microsoft.com/office/powerpoint/2010/main" val="19167840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2"/>
          <p:cNvSpPr>
            <a:spLocks noGrp="1"/>
          </p:cNvSpPr>
          <p:nvPr>
            <p:ph type="dt" sz="half" idx="10"/>
          </p:nvPr>
        </p:nvSpPr>
        <p:spPr/>
        <p:txBody>
          <a:bodyPr/>
          <a:lstStyle>
            <a:lvl1pPr>
              <a:defRPr/>
            </a:lvl1pPr>
          </a:lstStyle>
          <a:p>
            <a:pPr>
              <a:defRPr/>
            </a:pPr>
            <a:fld id="{909CA340-5079-48D4-A843-494C8D95CA06}" type="datetimeFigureOut">
              <a:rPr lang="en-GB"/>
              <a:pPr>
                <a:defRPr/>
              </a:pPr>
              <a:t>26/05/2017</a:t>
            </a:fld>
            <a:endParaRPr lang="en-GB"/>
          </a:p>
        </p:txBody>
      </p:sp>
      <p:sp>
        <p:nvSpPr>
          <p:cNvPr id="5" name="Footer Placeholder 3"/>
          <p:cNvSpPr>
            <a:spLocks noGrp="1"/>
          </p:cNvSpPr>
          <p:nvPr>
            <p:ph type="ftr" sz="quarter" idx="11"/>
          </p:nvPr>
        </p:nvSpPr>
        <p:spPr/>
        <p:txBody>
          <a:bodyPr/>
          <a:lstStyle>
            <a:lvl1pPr>
              <a:defRPr/>
            </a:lvl1pPr>
          </a:lstStyle>
          <a:p>
            <a:pPr>
              <a:defRPr/>
            </a:pPr>
            <a:endParaRPr lang="en-GB"/>
          </a:p>
        </p:txBody>
      </p:sp>
      <p:sp>
        <p:nvSpPr>
          <p:cNvPr id="6" name="Slide Number Placeholder 4"/>
          <p:cNvSpPr>
            <a:spLocks noGrp="1"/>
          </p:cNvSpPr>
          <p:nvPr>
            <p:ph type="sldNum" sz="quarter" idx="12"/>
          </p:nvPr>
        </p:nvSpPr>
        <p:spPr/>
        <p:txBody>
          <a:bodyPr/>
          <a:lstStyle>
            <a:lvl1pPr>
              <a:defRPr/>
            </a:lvl1pPr>
          </a:lstStyle>
          <a:p>
            <a:pPr>
              <a:defRPr/>
            </a:pPr>
            <a:fld id="{61A1BD27-9F61-4D2D-8FE1-AB847E49948F}" type="slidenum">
              <a:rPr lang="en-GB"/>
              <a:pPr>
                <a:defRPr/>
              </a:pPr>
              <a:t>‹#›</a:t>
            </a:fld>
            <a:endParaRPr lang="en-GB"/>
          </a:p>
        </p:txBody>
      </p:sp>
    </p:spTree>
    <p:extLst>
      <p:ext uri="{BB962C8B-B14F-4D97-AF65-F5344CB8AC3E}">
        <p14:creationId xmlns:p14="http://schemas.microsoft.com/office/powerpoint/2010/main" val="17653486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2"/>
          <p:cNvSpPr>
            <a:spLocks noGrp="1"/>
          </p:cNvSpPr>
          <p:nvPr>
            <p:ph type="dt" sz="half" idx="10"/>
          </p:nvPr>
        </p:nvSpPr>
        <p:spPr/>
        <p:txBody>
          <a:bodyPr/>
          <a:lstStyle>
            <a:lvl1pPr>
              <a:defRPr/>
            </a:lvl1pPr>
          </a:lstStyle>
          <a:p>
            <a:pPr>
              <a:defRPr/>
            </a:pPr>
            <a:fld id="{603B4CC7-8A18-4E9C-9FBC-844B0D758725}" type="datetimeFigureOut">
              <a:rPr lang="en-GB"/>
              <a:pPr>
                <a:defRPr/>
              </a:pPr>
              <a:t>26/05/2017</a:t>
            </a:fld>
            <a:endParaRPr lang="en-GB"/>
          </a:p>
        </p:txBody>
      </p:sp>
      <p:sp>
        <p:nvSpPr>
          <p:cNvPr id="5" name="Footer Placeholder 3"/>
          <p:cNvSpPr>
            <a:spLocks noGrp="1"/>
          </p:cNvSpPr>
          <p:nvPr>
            <p:ph type="ftr" sz="quarter" idx="11"/>
          </p:nvPr>
        </p:nvSpPr>
        <p:spPr/>
        <p:txBody>
          <a:bodyPr/>
          <a:lstStyle>
            <a:lvl1pPr>
              <a:defRPr/>
            </a:lvl1pPr>
          </a:lstStyle>
          <a:p>
            <a:pPr>
              <a:defRPr/>
            </a:pPr>
            <a:endParaRPr lang="en-GB"/>
          </a:p>
        </p:txBody>
      </p:sp>
      <p:sp>
        <p:nvSpPr>
          <p:cNvPr id="6" name="Slide Number Placeholder 4"/>
          <p:cNvSpPr>
            <a:spLocks noGrp="1"/>
          </p:cNvSpPr>
          <p:nvPr>
            <p:ph type="sldNum" sz="quarter" idx="12"/>
          </p:nvPr>
        </p:nvSpPr>
        <p:spPr/>
        <p:txBody>
          <a:bodyPr/>
          <a:lstStyle>
            <a:lvl1pPr>
              <a:defRPr/>
            </a:lvl1pPr>
          </a:lstStyle>
          <a:p>
            <a:pPr>
              <a:defRPr/>
            </a:pPr>
            <a:fld id="{2309FD6C-B382-4717-B2B2-67F71A9FB01F}" type="slidenum">
              <a:rPr lang="en-GB"/>
              <a:pPr>
                <a:defRPr/>
              </a:pPr>
              <a:t>‹#›</a:t>
            </a:fld>
            <a:endParaRPr lang="en-GB"/>
          </a:p>
        </p:txBody>
      </p:sp>
    </p:spTree>
    <p:extLst>
      <p:ext uri="{BB962C8B-B14F-4D97-AF65-F5344CB8AC3E}">
        <p14:creationId xmlns:p14="http://schemas.microsoft.com/office/powerpoint/2010/main" val="27874310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2"/>
          <p:cNvSpPr>
            <a:spLocks noGrp="1"/>
          </p:cNvSpPr>
          <p:nvPr>
            <p:ph type="dt" sz="half" idx="10"/>
          </p:nvPr>
        </p:nvSpPr>
        <p:spPr/>
        <p:txBody>
          <a:bodyPr/>
          <a:lstStyle>
            <a:lvl1pPr>
              <a:defRPr/>
            </a:lvl1pPr>
          </a:lstStyle>
          <a:p>
            <a:pPr>
              <a:defRPr/>
            </a:pPr>
            <a:fld id="{72A2BC26-B7D3-48D7-BF83-43AAE819A9D6}" type="datetimeFigureOut">
              <a:rPr lang="en-GB"/>
              <a:pPr>
                <a:defRPr/>
              </a:pPr>
              <a:t>26/05/2017</a:t>
            </a:fld>
            <a:endParaRPr lang="en-GB"/>
          </a:p>
        </p:txBody>
      </p:sp>
      <p:sp>
        <p:nvSpPr>
          <p:cNvPr id="5" name="Footer Placeholder 3"/>
          <p:cNvSpPr>
            <a:spLocks noGrp="1"/>
          </p:cNvSpPr>
          <p:nvPr>
            <p:ph type="ftr" sz="quarter" idx="11"/>
          </p:nvPr>
        </p:nvSpPr>
        <p:spPr/>
        <p:txBody>
          <a:bodyPr/>
          <a:lstStyle>
            <a:lvl1pPr>
              <a:defRPr/>
            </a:lvl1pPr>
          </a:lstStyle>
          <a:p>
            <a:pPr>
              <a:defRPr/>
            </a:pPr>
            <a:endParaRPr lang="en-GB"/>
          </a:p>
        </p:txBody>
      </p:sp>
      <p:sp>
        <p:nvSpPr>
          <p:cNvPr id="6" name="Slide Number Placeholder 4"/>
          <p:cNvSpPr>
            <a:spLocks noGrp="1"/>
          </p:cNvSpPr>
          <p:nvPr>
            <p:ph type="sldNum" sz="quarter" idx="12"/>
          </p:nvPr>
        </p:nvSpPr>
        <p:spPr/>
        <p:txBody>
          <a:bodyPr/>
          <a:lstStyle>
            <a:lvl1pPr>
              <a:defRPr/>
            </a:lvl1pPr>
          </a:lstStyle>
          <a:p>
            <a:pPr>
              <a:defRPr/>
            </a:pPr>
            <a:fld id="{02D7DC43-9227-4F35-AA6E-AB567E73AF27}" type="slidenum">
              <a:rPr lang="en-GB"/>
              <a:pPr>
                <a:defRPr/>
              </a:pPr>
              <a:t>‹#›</a:t>
            </a:fld>
            <a:endParaRPr lang="en-GB"/>
          </a:p>
        </p:txBody>
      </p:sp>
    </p:spTree>
    <p:extLst>
      <p:ext uri="{BB962C8B-B14F-4D97-AF65-F5344CB8AC3E}">
        <p14:creationId xmlns:p14="http://schemas.microsoft.com/office/powerpoint/2010/main" val="2170906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26497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979613" y="1600200"/>
            <a:ext cx="3276600" cy="4852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08613" y="1600200"/>
            <a:ext cx="3278187" cy="4852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2"/>
          <p:cNvSpPr>
            <a:spLocks noGrp="1"/>
          </p:cNvSpPr>
          <p:nvPr>
            <p:ph type="dt" sz="half" idx="10"/>
          </p:nvPr>
        </p:nvSpPr>
        <p:spPr/>
        <p:txBody>
          <a:bodyPr/>
          <a:lstStyle>
            <a:lvl1pPr>
              <a:defRPr/>
            </a:lvl1pPr>
          </a:lstStyle>
          <a:p>
            <a:pPr>
              <a:defRPr/>
            </a:pPr>
            <a:fld id="{27B918D6-855C-4BBB-9B75-6821F5CEE4A7}" type="datetimeFigureOut">
              <a:rPr lang="en-GB"/>
              <a:pPr>
                <a:defRPr/>
              </a:pPr>
              <a:t>26/05/2017</a:t>
            </a:fld>
            <a:endParaRPr lang="en-GB"/>
          </a:p>
        </p:txBody>
      </p:sp>
      <p:sp>
        <p:nvSpPr>
          <p:cNvPr id="6" name="Footer Placeholder 3"/>
          <p:cNvSpPr>
            <a:spLocks noGrp="1"/>
          </p:cNvSpPr>
          <p:nvPr>
            <p:ph type="ftr" sz="quarter" idx="11"/>
          </p:nvPr>
        </p:nvSpPr>
        <p:spPr/>
        <p:txBody>
          <a:bodyPr/>
          <a:lstStyle>
            <a:lvl1pPr>
              <a:defRPr/>
            </a:lvl1pPr>
          </a:lstStyle>
          <a:p>
            <a:pPr>
              <a:defRPr/>
            </a:pPr>
            <a:endParaRPr lang="en-GB"/>
          </a:p>
        </p:txBody>
      </p:sp>
      <p:sp>
        <p:nvSpPr>
          <p:cNvPr id="7" name="Slide Number Placeholder 4"/>
          <p:cNvSpPr>
            <a:spLocks noGrp="1"/>
          </p:cNvSpPr>
          <p:nvPr>
            <p:ph type="sldNum" sz="quarter" idx="12"/>
          </p:nvPr>
        </p:nvSpPr>
        <p:spPr/>
        <p:txBody>
          <a:bodyPr/>
          <a:lstStyle>
            <a:lvl1pPr>
              <a:defRPr/>
            </a:lvl1pPr>
          </a:lstStyle>
          <a:p>
            <a:pPr>
              <a:defRPr/>
            </a:pPr>
            <a:fld id="{F8B4DD5C-B75D-4B87-8C17-8AECB0E86E40}" type="slidenum">
              <a:rPr lang="en-GB"/>
              <a:pPr>
                <a:defRPr/>
              </a:pPr>
              <a:t>‹#›</a:t>
            </a:fld>
            <a:endParaRPr lang="en-GB"/>
          </a:p>
        </p:txBody>
      </p:sp>
    </p:spTree>
    <p:extLst>
      <p:ext uri="{BB962C8B-B14F-4D97-AF65-F5344CB8AC3E}">
        <p14:creationId xmlns:p14="http://schemas.microsoft.com/office/powerpoint/2010/main" val="31133895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2"/>
          <p:cNvSpPr>
            <a:spLocks noGrp="1"/>
          </p:cNvSpPr>
          <p:nvPr>
            <p:ph type="dt" sz="half" idx="10"/>
          </p:nvPr>
        </p:nvSpPr>
        <p:spPr/>
        <p:txBody>
          <a:bodyPr/>
          <a:lstStyle>
            <a:lvl1pPr>
              <a:defRPr/>
            </a:lvl1pPr>
          </a:lstStyle>
          <a:p>
            <a:pPr>
              <a:defRPr/>
            </a:pPr>
            <a:fld id="{31F8A4E8-5C62-47BB-8502-14814CCD4E7D}" type="datetimeFigureOut">
              <a:rPr lang="en-GB"/>
              <a:pPr>
                <a:defRPr/>
              </a:pPr>
              <a:t>26/05/2017</a:t>
            </a:fld>
            <a:endParaRPr lang="en-GB"/>
          </a:p>
        </p:txBody>
      </p:sp>
      <p:sp>
        <p:nvSpPr>
          <p:cNvPr id="8" name="Footer Placeholder 3"/>
          <p:cNvSpPr>
            <a:spLocks noGrp="1"/>
          </p:cNvSpPr>
          <p:nvPr>
            <p:ph type="ftr" sz="quarter" idx="11"/>
          </p:nvPr>
        </p:nvSpPr>
        <p:spPr/>
        <p:txBody>
          <a:bodyPr/>
          <a:lstStyle>
            <a:lvl1pPr>
              <a:defRPr/>
            </a:lvl1pPr>
          </a:lstStyle>
          <a:p>
            <a:pPr>
              <a:defRPr/>
            </a:pPr>
            <a:endParaRPr lang="en-GB"/>
          </a:p>
        </p:txBody>
      </p:sp>
      <p:sp>
        <p:nvSpPr>
          <p:cNvPr id="9" name="Slide Number Placeholder 4"/>
          <p:cNvSpPr>
            <a:spLocks noGrp="1"/>
          </p:cNvSpPr>
          <p:nvPr>
            <p:ph type="sldNum" sz="quarter" idx="12"/>
          </p:nvPr>
        </p:nvSpPr>
        <p:spPr/>
        <p:txBody>
          <a:bodyPr/>
          <a:lstStyle>
            <a:lvl1pPr>
              <a:defRPr/>
            </a:lvl1pPr>
          </a:lstStyle>
          <a:p>
            <a:pPr>
              <a:defRPr/>
            </a:pPr>
            <a:fld id="{A7B4A0EF-0A48-4159-8AE1-6EB6EAADD7AE}" type="slidenum">
              <a:rPr lang="en-GB"/>
              <a:pPr>
                <a:defRPr/>
              </a:pPr>
              <a:t>‹#›</a:t>
            </a:fld>
            <a:endParaRPr lang="en-GB"/>
          </a:p>
        </p:txBody>
      </p:sp>
    </p:spTree>
    <p:extLst>
      <p:ext uri="{BB962C8B-B14F-4D97-AF65-F5344CB8AC3E}">
        <p14:creationId xmlns:p14="http://schemas.microsoft.com/office/powerpoint/2010/main" val="13288042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fld id="{1CED56A2-8A99-435A-9EC5-572172E920C0}" type="datetimeFigureOut">
              <a:rPr lang="en-GB"/>
              <a:pPr>
                <a:defRPr/>
              </a:pPr>
              <a:t>26/05/2017</a:t>
            </a:fld>
            <a:endParaRPr lang="en-GB"/>
          </a:p>
        </p:txBody>
      </p:sp>
      <p:sp>
        <p:nvSpPr>
          <p:cNvPr id="4" name="Footer Placeholder 3"/>
          <p:cNvSpPr>
            <a:spLocks noGrp="1"/>
          </p:cNvSpPr>
          <p:nvPr>
            <p:ph type="ftr" sz="quarter" idx="11"/>
          </p:nvPr>
        </p:nvSpPr>
        <p:spPr/>
        <p:txBody>
          <a:bodyPr/>
          <a:lstStyle>
            <a:lvl1pPr>
              <a:defRPr/>
            </a:lvl1pPr>
          </a:lstStyle>
          <a:p>
            <a:pPr>
              <a:defRPr/>
            </a:pPr>
            <a:endParaRPr lang="en-GB"/>
          </a:p>
        </p:txBody>
      </p:sp>
      <p:sp>
        <p:nvSpPr>
          <p:cNvPr id="5" name="Slide Number Placeholder 4"/>
          <p:cNvSpPr>
            <a:spLocks noGrp="1"/>
          </p:cNvSpPr>
          <p:nvPr>
            <p:ph type="sldNum" sz="quarter" idx="12"/>
          </p:nvPr>
        </p:nvSpPr>
        <p:spPr/>
        <p:txBody>
          <a:bodyPr/>
          <a:lstStyle>
            <a:lvl1pPr>
              <a:defRPr/>
            </a:lvl1pPr>
          </a:lstStyle>
          <a:p>
            <a:pPr>
              <a:defRPr/>
            </a:pPr>
            <a:fld id="{D15CA835-DE3E-4DDC-A868-B7060D864091}" type="slidenum">
              <a:rPr lang="en-GB"/>
              <a:pPr>
                <a:defRPr/>
              </a:pPr>
              <a:t>‹#›</a:t>
            </a:fld>
            <a:endParaRPr lang="en-GB"/>
          </a:p>
        </p:txBody>
      </p:sp>
    </p:spTree>
    <p:extLst>
      <p:ext uri="{BB962C8B-B14F-4D97-AF65-F5344CB8AC3E}">
        <p14:creationId xmlns:p14="http://schemas.microsoft.com/office/powerpoint/2010/main" val="4577777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C4C1AEAC-05D6-4A2E-87EC-321A257225A5}" type="datetimeFigureOut">
              <a:rPr lang="en-GB"/>
              <a:pPr>
                <a:defRPr/>
              </a:pPr>
              <a:t>26/05/2017</a:t>
            </a:fld>
            <a:endParaRPr lang="en-GB"/>
          </a:p>
        </p:txBody>
      </p:sp>
      <p:sp>
        <p:nvSpPr>
          <p:cNvPr id="3" name="Footer Placeholder 3"/>
          <p:cNvSpPr>
            <a:spLocks noGrp="1"/>
          </p:cNvSpPr>
          <p:nvPr>
            <p:ph type="ftr" sz="quarter" idx="11"/>
          </p:nvPr>
        </p:nvSpPr>
        <p:spPr/>
        <p:txBody>
          <a:bodyPr/>
          <a:lstStyle>
            <a:lvl1pPr>
              <a:defRPr/>
            </a:lvl1pPr>
          </a:lstStyle>
          <a:p>
            <a:pPr>
              <a:defRPr/>
            </a:pPr>
            <a:endParaRPr lang="en-GB"/>
          </a:p>
        </p:txBody>
      </p:sp>
      <p:sp>
        <p:nvSpPr>
          <p:cNvPr id="4" name="Slide Number Placeholder 4"/>
          <p:cNvSpPr>
            <a:spLocks noGrp="1"/>
          </p:cNvSpPr>
          <p:nvPr>
            <p:ph type="sldNum" sz="quarter" idx="12"/>
          </p:nvPr>
        </p:nvSpPr>
        <p:spPr/>
        <p:txBody>
          <a:bodyPr/>
          <a:lstStyle>
            <a:lvl1pPr>
              <a:defRPr/>
            </a:lvl1pPr>
          </a:lstStyle>
          <a:p>
            <a:pPr>
              <a:defRPr/>
            </a:pPr>
            <a:fld id="{A05628B6-67DD-49CE-95D5-EAED1F974D71}" type="slidenum">
              <a:rPr lang="en-GB"/>
              <a:pPr>
                <a:defRPr/>
              </a:pPr>
              <a:t>‹#›</a:t>
            </a:fld>
            <a:endParaRPr lang="en-GB"/>
          </a:p>
        </p:txBody>
      </p:sp>
    </p:spTree>
    <p:extLst>
      <p:ext uri="{BB962C8B-B14F-4D97-AF65-F5344CB8AC3E}">
        <p14:creationId xmlns:p14="http://schemas.microsoft.com/office/powerpoint/2010/main" val="40237142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
          <p:cNvSpPr>
            <a:spLocks noGrp="1"/>
          </p:cNvSpPr>
          <p:nvPr>
            <p:ph type="dt" sz="half" idx="10"/>
          </p:nvPr>
        </p:nvSpPr>
        <p:spPr/>
        <p:txBody>
          <a:bodyPr/>
          <a:lstStyle>
            <a:lvl1pPr>
              <a:defRPr/>
            </a:lvl1pPr>
          </a:lstStyle>
          <a:p>
            <a:pPr>
              <a:defRPr/>
            </a:pPr>
            <a:fld id="{2012BB53-2398-453C-9DA6-3437643D86D1}" type="datetimeFigureOut">
              <a:rPr lang="en-GB"/>
              <a:pPr>
                <a:defRPr/>
              </a:pPr>
              <a:t>26/05/2017</a:t>
            </a:fld>
            <a:endParaRPr lang="en-GB"/>
          </a:p>
        </p:txBody>
      </p:sp>
      <p:sp>
        <p:nvSpPr>
          <p:cNvPr id="6" name="Footer Placeholder 3"/>
          <p:cNvSpPr>
            <a:spLocks noGrp="1"/>
          </p:cNvSpPr>
          <p:nvPr>
            <p:ph type="ftr" sz="quarter" idx="11"/>
          </p:nvPr>
        </p:nvSpPr>
        <p:spPr/>
        <p:txBody>
          <a:bodyPr/>
          <a:lstStyle>
            <a:lvl1pPr>
              <a:defRPr/>
            </a:lvl1pPr>
          </a:lstStyle>
          <a:p>
            <a:pPr>
              <a:defRPr/>
            </a:pPr>
            <a:endParaRPr lang="en-GB"/>
          </a:p>
        </p:txBody>
      </p:sp>
      <p:sp>
        <p:nvSpPr>
          <p:cNvPr id="7" name="Slide Number Placeholder 4"/>
          <p:cNvSpPr>
            <a:spLocks noGrp="1"/>
          </p:cNvSpPr>
          <p:nvPr>
            <p:ph type="sldNum" sz="quarter" idx="12"/>
          </p:nvPr>
        </p:nvSpPr>
        <p:spPr/>
        <p:txBody>
          <a:bodyPr/>
          <a:lstStyle>
            <a:lvl1pPr>
              <a:defRPr/>
            </a:lvl1pPr>
          </a:lstStyle>
          <a:p>
            <a:pPr>
              <a:defRPr/>
            </a:pPr>
            <a:fld id="{EBD60A70-135B-4F9E-9DE3-5E04D2C555CB}" type="slidenum">
              <a:rPr lang="en-GB"/>
              <a:pPr>
                <a:defRPr/>
              </a:pPr>
              <a:t>‹#›</a:t>
            </a:fld>
            <a:endParaRPr lang="en-GB"/>
          </a:p>
        </p:txBody>
      </p:sp>
    </p:spTree>
    <p:extLst>
      <p:ext uri="{BB962C8B-B14F-4D97-AF65-F5344CB8AC3E}">
        <p14:creationId xmlns:p14="http://schemas.microsoft.com/office/powerpoint/2010/main" val="10515523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
          <p:cNvSpPr>
            <a:spLocks noGrp="1"/>
          </p:cNvSpPr>
          <p:nvPr>
            <p:ph type="dt" sz="half" idx="10"/>
          </p:nvPr>
        </p:nvSpPr>
        <p:spPr/>
        <p:txBody>
          <a:bodyPr/>
          <a:lstStyle>
            <a:lvl1pPr>
              <a:defRPr/>
            </a:lvl1pPr>
          </a:lstStyle>
          <a:p>
            <a:pPr>
              <a:defRPr/>
            </a:pPr>
            <a:fld id="{ABF8771F-96AE-4C70-9888-ED131E8B7FD9}" type="datetimeFigureOut">
              <a:rPr lang="en-GB"/>
              <a:pPr>
                <a:defRPr/>
              </a:pPr>
              <a:t>26/05/2017</a:t>
            </a:fld>
            <a:endParaRPr lang="en-GB"/>
          </a:p>
        </p:txBody>
      </p:sp>
      <p:sp>
        <p:nvSpPr>
          <p:cNvPr id="6" name="Footer Placeholder 3"/>
          <p:cNvSpPr>
            <a:spLocks noGrp="1"/>
          </p:cNvSpPr>
          <p:nvPr>
            <p:ph type="ftr" sz="quarter" idx="11"/>
          </p:nvPr>
        </p:nvSpPr>
        <p:spPr/>
        <p:txBody>
          <a:bodyPr/>
          <a:lstStyle>
            <a:lvl1pPr>
              <a:defRPr/>
            </a:lvl1pPr>
          </a:lstStyle>
          <a:p>
            <a:pPr>
              <a:defRPr/>
            </a:pPr>
            <a:endParaRPr lang="en-GB"/>
          </a:p>
        </p:txBody>
      </p:sp>
      <p:sp>
        <p:nvSpPr>
          <p:cNvPr id="7" name="Slide Number Placeholder 4"/>
          <p:cNvSpPr>
            <a:spLocks noGrp="1"/>
          </p:cNvSpPr>
          <p:nvPr>
            <p:ph type="sldNum" sz="quarter" idx="12"/>
          </p:nvPr>
        </p:nvSpPr>
        <p:spPr/>
        <p:txBody>
          <a:bodyPr/>
          <a:lstStyle>
            <a:lvl1pPr>
              <a:defRPr/>
            </a:lvl1pPr>
          </a:lstStyle>
          <a:p>
            <a:pPr>
              <a:defRPr/>
            </a:pPr>
            <a:fld id="{D6151FE0-427B-4FEA-B5B0-293B5488D2C6}" type="slidenum">
              <a:rPr lang="en-GB"/>
              <a:pPr>
                <a:defRPr/>
              </a:pPr>
              <a:t>‹#›</a:t>
            </a:fld>
            <a:endParaRPr lang="en-GB"/>
          </a:p>
        </p:txBody>
      </p:sp>
    </p:spTree>
    <p:extLst>
      <p:ext uri="{BB962C8B-B14F-4D97-AF65-F5344CB8AC3E}">
        <p14:creationId xmlns:p14="http://schemas.microsoft.com/office/powerpoint/2010/main" val="23737570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2"/>
          <p:cNvSpPr>
            <a:spLocks noGrp="1"/>
          </p:cNvSpPr>
          <p:nvPr>
            <p:ph type="dt" sz="half" idx="10"/>
          </p:nvPr>
        </p:nvSpPr>
        <p:spPr/>
        <p:txBody>
          <a:bodyPr/>
          <a:lstStyle>
            <a:lvl1pPr>
              <a:defRPr/>
            </a:lvl1pPr>
          </a:lstStyle>
          <a:p>
            <a:pPr>
              <a:defRPr/>
            </a:pPr>
            <a:fld id="{E96C4829-283E-49F4-9B6F-7CA6AAA56C6B}" type="datetimeFigureOut">
              <a:rPr lang="en-GB"/>
              <a:pPr>
                <a:defRPr/>
              </a:pPr>
              <a:t>26/05/2017</a:t>
            </a:fld>
            <a:endParaRPr lang="en-GB"/>
          </a:p>
        </p:txBody>
      </p:sp>
      <p:sp>
        <p:nvSpPr>
          <p:cNvPr id="5" name="Footer Placeholder 3"/>
          <p:cNvSpPr>
            <a:spLocks noGrp="1"/>
          </p:cNvSpPr>
          <p:nvPr>
            <p:ph type="ftr" sz="quarter" idx="11"/>
          </p:nvPr>
        </p:nvSpPr>
        <p:spPr/>
        <p:txBody>
          <a:bodyPr/>
          <a:lstStyle>
            <a:lvl1pPr>
              <a:defRPr/>
            </a:lvl1pPr>
          </a:lstStyle>
          <a:p>
            <a:pPr>
              <a:defRPr/>
            </a:pPr>
            <a:endParaRPr lang="en-GB"/>
          </a:p>
        </p:txBody>
      </p:sp>
      <p:sp>
        <p:nvSpPr>
          <p:cNvPr id="6" name="Slide Number Placeholder 4"/>
          <p:cNvSpPr>
            <a:spLocks noGrp="1"/>
          </p:cNvSpPr>
          <p:nvPr>
            <p:ph type="sldNum" sz="quarter" idx="12"/>
          </p:nvPr>
        </p:nvSpPr>
        <p:spPr/>
        <p:txBody>
          <a:bodyPr/>
          <a:lstStyle>
            <a:lvl1pPr>
              <a:defRPr/>
            </a:lvl1pPr>
          </a:lstStyle>
          <a:p>
            <a:pPr>
              <a:defRPr/>
            </a:pPr>
            <a:fld id="{82E98E17-DF10-4F82-8EB6-BAEAA4AF7B9F}" type="slidenum">
              <a:rPr lang="en-GB"/>
              <a:pPr>
                <a:defRPr/>
              </a:pPr>
              <a:t>‹#›</a:t>
            </a:fld>
            <a:endParaRPr lang="en-GB"/>
          </a:p>
        </p:txBody>
      </p:sp>
    </p:spTree>
    <p:extLst>
      <p:ext uri="{BB962C8B-B14F-4D97-AF65-F5344CB8AC3E}">
        <p14:creationId xmlns:p14="http://schemas.microsoft.com/office/powerpoint/2010/main" val="12764530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274638"/>
            <a:ext cx="1676400" cy="61785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979613" y="274638"/>
            <a:ext cx="4878387" cy="6178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2"/>
          <p:cNvSpPr>
            <a:spLocks noGrp="1"/>
          </p:cNvSpPr>
          <p:nvPr>
            <p:ph type="dt" sz="half" idx="10"/>
          </p:nvPr>
        </p:nvSpPr>
        <p:spPr/>
        <p:txBody>
          <a:bodyPr/>
          <a:lstStyle>
            <a:lvl1pPr>
              <a:defRPr/>
            </a:lvl1pPr>
          </a:lstStyle>
          <a:p>
            <a:pPr>
              <a:defRPr/>
            </a:pPr>
            <a:fld id="{B625194E-F2C5-4DD2-B249-4E4C16AC812B}" type="datetimeFigureOut">
              <a:rPr lang="en-GB"/>
              <a:pPr>
                <a:defRPr/>
              </a:pPr>
              <a:t>26/05/2017</a:t>
            </a:fld>
            <a:endParaRPr lang="en-GB"/>
          </a:p>
        </p:txBody>
      </p:sp>
      <p:sp>
        <p:nvSpPr>
          <p:cNvPr id="5" name="Footer Placeholder 3"/>
          <p:cNvSpPr>
            <a:spLocks noGrp="1"/>
          </p:cNvSpPr>
          <p:nvPr>
            <p:ph type="ftr" sz="quarter" idx="11"/>
          </p:nvPr>
        </p:nvSpPr>
        <p:spPr/>
        <p:txBody>
          <a:bodyPr/>
          <a:lstStyle>
            <a:lvl1pPr>
              <a:defRPr/>
            </a:lvl1pPr>
          </a:lstStyle>
          <a:p>
            <a:pPr>
              <a:defRPr/>
            </a:pPr>
            <a:endParaRPr lang="en-GB"/>
          </a:p>
        </p:txBody>
      </p:sp>
      <p:sp>
        <p:nvSpPr>
          <p:cNvPr id="6" name="Slide Number Placeholder 4"/>
          <p:cNvSpPr>
            <a:spLocks noGrp="1"/>
          </p:cNvSpPr>
          <p:nvPr>
            <p:ph type="sldNum" sz="quarter" idx="12"/>
          </p:nvPr>
        </p:nvSpPr>
        <p:spPr/>
        <p:txBody>
          <a:bodyPr/>
          <a:lstStyle>
            <a:lvl1pPr>
              <a:defRPr/>
            </a:lvl1pPr>
          </a:lstStyle>
          <a:p>
            <a:pPr>
              <a:defRPr/>
            </a:pPr>
            <a:fld id="{4AEE22B0-2069-44EC-8964-16FB1A237076}" type="slidenum">
              <a:rPr lang="en-GB"/>
              <a:pPr>
                <a:defRPr/>
              </a:pPr>
              <a:t>‹#›</a:t>
            </a:fld>
            <a:endParaRPr lang="en-GB"/>
          </a:p>
        </p:txBody>
      </p:sp>
    </p:spTree>
    <p:extLst>
      <p:ext uri="{BB962C8B-B14F-4D97-AF65-F5344CB8AC3E}">
        <p14:creationId xmlns:p14="http://schemas.microsoft.com/office/powerpoint/2010/main" val="35206709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1"/>
          <p:cNvSpPr>
            <a:spLocks noGrp="1"/>
          </p:cNvSpPr>
          <p:nvPr>
            <p:ph type="dt" sz="half" idx="10"/>
          </p:nvPr>
        </p:nvSpPr>
        <p:spPr/>
        <p:txBody>
          <a:bodyPr/>
          <a:lstStyle>
            <a:lvl1pPr>
              <a:defRPr/>
            </a:lvl1pPr>
          </a:lstStyle>
          <a:p>
            <a:pPr>
              <a:defRPr/>
            </a:pPr>
            <a:fld id="{84536BBE-6022-4D91-AFD6-8938750DF6B5}" type="datetimeFigureOut">
              <a:rPr lang="en-GB"/>
              <a:pPr>
                <a:defRPr/>
              </a:pPr>
              <a:t>26/05/2017</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3"/>
          <p:cNvSpPr>
            <a:spLocks noGrp="1"/>
          </p:cNvSpPr>
          <p:nvPr>
            <p:ph type="sldNum" sz="quarter" idx="12"/>
          </p:nvPr>
        </p:nvSpPr>
        <p:spPr/>
        <p:txBody>
          <a:bodyPr/>
          <a:lstStyle>
            <a:lvl1pPr>
              <a:defRPr/>
            </a:lvl1pPr>
          </a:lstStyle>
          <a:p>
            <a:pPr>
              <a:defRPr/>
            </a:pPr>
            <a:fld id="{958FCA89-F545-402B-B168-4164DDCC8BD2}" type="slidenum">
              <a:rPr lang="en-GB"/>
              <a:pPr>
                <a:defRPr/>
              </a:pPr>
              <a:t>‹#›</a:t>
            </a:fld>
            <a:endParaRPr lang="en-GB"/>
          </a:p>
        </p:txBody>
      </p:sp>
    </p:spTree>
    <p:extLst>
      <p:ext uri="{BB962C8B-B14F-4D97-AF65-F5344CB8AC3E}">
        <p14:creationId xmlns:p14="http://schemas.microsoft.com/office/powerpoint/2010/main" val="15625858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1"/>
          <p:cNvSpPr>
            <a:spLocks noGrp="1"/>
          </p:cNvSpPr>
          <p:nvPr>
            <p:ph type="dt" sz="half" idx="10"/>
          </p:nvPr>
        </p:nvSpPr>
        <p:spPr/>
        <p:txBody>
          <a:bodyPr/>
          <a:lstStyle>
            <a:lvl1pPr>
              <a:defRPr/>
            </a:lvl1pPr>
          </a:lstStyle>
          <a:p>
            <a:pPr>
              <a:defRPr/>
            </a:pPr>
            <a:fld id="{5B7235D5-C56C-49E1-B9EC-3497EE755946}" type="datetimeFigureOut">
              <a:rPr lang="en-GB"/>
              <a:pPr>
                <a:defRPr/>
              </a:pPr>
              <a:t>26/05/2017</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3"/>
          <p:cNvSpPr>
            <a:spLocks noGrp="1"/>
          </p:cNvSpPr>
          <p:nvPr>
            <p:ph type="sldNum" sz="quarter" idx="12"/>
          </p:nvPr>
        </p:nvSpPr>
        <p:spPr/>
        <p:txBody>
          <a:bodyPr/>
          <a:lstStyle>
            <a:lvl1pPr>
              <a:defRPr/>
            </a:lvl1pPr>
          </a:lstStyle>
          <a:p>
            <a:pPr>
              <a:defRPr/>
            </a:pPr>
            <a:fld id="{8DAA9CE0-B4BF-427B-BD78-6CA8997235AE}" type="slidenum">
              <a:rPr lang="en-GB"/>
              <a:pPr>
                <a:defRPr/>
              </a:pPr>
              <a:t>‹#›</a:t>
            </a:fld>
            <a:endParaRPr lang="en-GB"/>
          </a:p>
        </p:txBody>
      </p:sp>
    </p:spTree>
    <p:extLst>
      <p:ext uri="{BB962C8B-B14F-4D97-AF65-F5344CB8AC3E}">
        <p14:creationId xmlns:p14="http://schemas.microsoft.com/office/powerpoint/2010/main" val="392925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001954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
          <p:cNvSpPr>
            <a:spLocks noGrp="1"/>
          </p:cNvSpPr>
          <p:nvPr>
            <p:ph type="dt" sz="half" idx="10"/>
          </p:nvPr>
        </p:nvSpPr>
        <p:spPr/>
        <p:txBody>
          <a:bodyPr/>
          <a:lstStyle>
            <a:lvl1pPr>
              <a:defRPr/>
            </a:lvl1pPr>
          </a:lstStyle>
          <a:p>
            <a:pPr>
              <a:defRPr/>
            </a:pPr>
            <a:fld id="{F6AC8455-1009-488A-974D-FAC340B7763C}" type="datetimeFigureOut">
              <a:rPr lang="en-GB"/>
              <a:pPr>
                <a:defRPr/>
              </a:pPr>
              <a:t>26/05/2017</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3"/>
          <p:cNvSpPr>
            <a:spLocks noGrp="1"/>
          </p:cNvSpPr>
          <p:nvPr>
            <p:ph type="sldNum" sz="quarter" idx="12"/>
          </p:nvPr>
        </p:nvSpPr>
        <p:spPr/>
        <p:txBody>
          <a:bodyPr/>
          <a:lstStyle>
            <a:lvl1pPr>
              <a:defRPr/>
            </a:lvl1pPr>
          </a:lstStyle>
          <a:p>
            <a:pPr>
              <a:defRPr/>
            </a:pPr>
            <a:fld id="{EDA32AF0-02F9-45BC-B6B8-292675B50F29}" type="slidenum">
              <a:rPr lang="en-GB"/>
              <a:pPr>
                <a:defRPr/>
              </a:pPr>
              <a:t>‹#›</a:t>
            </a:fld>
            <a:endParaRPr lang="en-GB"/>
          </a:p>
        </p:txBody>
      </p:sp>
    </p:spTree>
    <p:extLst>
      <p:ext uri="{BB962C8B-B14F-4D97-AF65-F5344CB8AC3E}">
        <p14:creationId xmlns:p14="http://schemas.microsoft.com/office/powerpoint/2010/main" val="42310674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979613" y="1600200"/>
            <a:ext cx="3276600" cy="4852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08613" y="1600200"/>
            <a:ext cx="3278187" cy="4852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1"/>
          <p:cNvSpPr>
            <a:spLocks noGrp="1"/>
          </p:cNvSpPr>
          <p:nvPr>
            <p:ph type="dt" sz="half" idx="10"/>
          </p:nvPr>
        </p:nvSpPr>
        <p:spPr/>
        <p:txBody>
          <a:bodyPr/>
          <a:lstStyle>
            <a:lvl1pPr>
              <a:defRPr/>
            </a:lvl1pPr>
          </a:lstStyle>
          <a:p>
            <a:pPr>
              <a:defRPr/>
            </a:pPr>
            <a:fld id="{A3E13AB6-6D87-42D0-A189-6A52C85BE1BE}" type="datetimeFigureOut">
              <a:rPr lang="en-GB"/>
              <a:pPr>
                <a:defRPr/>
              </a:pPr>
              <a:t>26/05/2017</a:t>
            </a:fld>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3"/>
          <p:cNvSpPr>
            <a:spLocks noGrp="1"/>
          </p:cNvSpPr>
          <p:nvPr>
            <p:ph type="sldNum" sz="quarter" idx="12"/>
          </p:nvPr>
        </p:nvSpPr>
        <p:spPr/>
        <p:txBody>
          <a:bodyPr/>
          <a:lstStyle>
            <a:lvl1pPr>
              <a:defRPr/>
            </a:lvl1pPr>
          </a:lstStyle>
          <a:p>
            <a:pPr>
              <a:defRPr/>
            </a:pPr>
            <a:fld id="{3F24524B-DDD3-46F1-A29C-6732C93CD2AF}" type="slidenum">
              <a:rPr lang="en-GB"/>
              <a:pPr>
                <a:defRPr/>
              </a:pPr>
              <a:t>‹#›</a:t>
            </a:fld>
            <a:endParaRPr lang="en-GB"/>
          </a:p>
        </p:txBody>
      </p:sp>
    </p:spTree>
    <p:extLst>
      <p:ext uri="{BB962C8B-B14F-4D97-AF65-F5344CB8AC3E}">
        <p14:creationId xmlns:p14="http://schemas.microsoft.com/office/powerpoint/2010/main" val="42808996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1"/>
          <p:cNvSpPr>
            <a:spLocks noGrp="1"/>
          </p:cNvSpPr>
          <p:nvPr>
            <p:ph type="dt" sz="half" idx="10"/>
          </p:nvPr>
        </p:nvSpPr>
        <p:spPr/>
        <p:txBody>
          <a:bodyPr/>
          <a:lstStyle>
            <a:lvl1pPr>
              <a:defRPr/>
            </a:lvl1pPr>
          </a:lstStyle>
          <a:p>
            <a:pPr>
              <a:defRPr/>
            </a:pPr>
            <a:fld id="{F2FD1028-A3B3-401F-964D-8DAA0E021DE2}" type="datetimeFigureOut">
              <a:rPr lang="en-GB"/>
              <a:pPr>
                <a:defRPr/>
              </a:pPr>
              <a:t>26/05/2017</a:t>
            </a:fld>
            <a:endParaRPr lang="en-GB"/>
          </a:p>
        </p:txBody>
      </p:sp>
      <p:sp>
        <p:nvSpPr>
          <p:cNvPr id="8" name="Footer Placeholder 2"/>
          <p:cNvSpPr>
            <a:spLocks noGrp="1"/>
          </p:cNvSpPr>
          <p:nvPr>
            <p:ph type="ftr" sz="quarter" idx="11"/>
          </p:nvPr>
        </p:nvSpPr>
        <p:spPr/>
        <p:txBody>
          <a:bodyPr/>
          <a:lstStyle>
            <a:lvl1pPr>
              <a:defRPr/>
            </a:lvl1pPr>
          </a:lstStyle>
          <a:p>
            <a:pPr>
              <a:defRPr/>
            </a:pPr>
            <a:endParaRPr lang="en-GB"/>
          </a:p>
        </p:txBody>
      </p:sp>
      <p:sp>
        <p:nvSpPr>
          <p:cNvPr id="9" name="Slide Number Placeholder 3"/>
          <p:cNvSpPr>
            <a:spLocks noGrp="1"/>
          </p:cNvSpPr>
          <p:nvPr>
            <p:ph type="sldNum" sz="quarter" idx="12"/>
          </p:nvPr>
        </p:nvSpPr>
        <p:spPr/>
        <p:txBody>
          <a:bodyPr/>
          <a:lstStyle>
            <a:lvl1pPr>
              <a:defRPr/>
            </a:lvl1pPr>
          </a:lstStyle>
          <a:p>
            <a:pPr>
              <a:defRPr/>
            </a:pPr>
            <a:fld id="{10A91D07-CD3E-4383-B860-4927BBD36619}" type="slidenum">
              <a:rPr lang="en-GB"/>
              <a:pPr>
                <a:defRPr/>
              </a:pPr>
              <a:t>‹#›</a:t>
            </a:fld>
            <a:endParaRPr lang="en-GB"/>
          </a:p>
        </p:txBody>
      </p:sp>
    </p:spTree>
    <p:extLst>
      <p:ext uri="{BB962C8B-B14F-4D97-AF65-F5344CB8AC3E}">
        <p14:creationId xmlns:p14="http://schemas.microsoft.com/office/powerpoint/2010/main" val="14132754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1"/>
          <p:cNvSpPr>
            <a:spLocks noGrp="1"/>
          </p:cNvSpPr>
          <p:nvPr>
            <p:ph type="dt" sz="half" idx="10"/>
          </p:nvPr>
        </p:nvSpPr>
        <p:spPr/>
        <p:txBody>
          <a:bodyPr/>
          <a:lstStyle>
            <a:lvl1pPr>
              <a:defRPr/>
            </a:lvl1pPr>
          </a:lstStyle>
          <a:p>
            <a:pPr>
              <a:defRPr/>
            </a:pPr>
            <a:fld id="{5468DB5D-4C14-4EAD-8290-C1C367F05D8E}" type="datetimeFigureOut">
              <a:rPr lang="en-GB"/>
              <a:pPr>
                <a:defRPr/>
              </a:pPr>
              <a:t>26/05/2017</a:t>
            </a:fld>
            <a:endParaRPr lang="en-GB"/>
          </a:p>
        </p:txBody>
      </p:sp>
      <p:sp>
        <p:nvSpPr>
          <p:cNvPr id="4" name="Footer Placeholder 2"/>
          <p:cNvSpPr>
            <a:spLocks noGrp="1"/>
          </p:cNvSpPr>
          <p:nvPr>
            <p:ph type="ftr" sz="quarter" idx="11"/>
          </p:nvPr>
        </p:nvSpPr>
        <p:spPr/>
        <p:txBody>
          <a:bodyPr/>
          <a:lstStyle>
            <a:lvl1pPr>
              <a:defRPr/>
            </a:lvl1pPr>
          </a:lstStyle>
          <a:p>
            <a:pPr>
              <a:defRPr/>
            </a:pPr>
            <a:endParaRPr lang="en-GB"/>
          </a:p>
        </p:txBody>
      </p:sp>
      <p:sp>
        <p:nvSpPr>
          <p:cNvPr id="5" name="Slide Number Placeholder 3"/>
          <p:cNvSpPr>
            <a:spLocks noGrp="1"/>
          </p:cNvSpPr>
          <p:nvPr>
            <p:ph type="sldNum" sz="quarter" idx="12"/>
          </p:nvPr>
        </p:nvSpPr>
        <p:spPr/>
        <p:txBody>
          <a:bodyPr/>
          <a:lstStyle>
            <a:lvl1pPr>
              <a:defRPr/>
            </a:lvl1pPr>
          </a:lstStyle>
          <a:p>
            <a:pPr>
              <a:defRPr/>
            </a:pPr>
            <a:fld id="{F5589E5B-7223-4CD9-A05F-A579BED230B4}" type="slidenum">
              <a:rPr lang="en-GB"/>
              <a:pPr>
                <a:defRPr/>
              </a:pPr>
              <a:t>‹#›</a:t>
            </a:fld>
            <a:endParaRPr lang="en-GB"/>
          </a:p>
        </p:txBody>
      </p:sp>
    </p:spTree>
    <p:extLst>
      <p:ext uri="{BB962C8B-B14F-4D97-AF65-F5344CB8AC3E}">
        <p14:creationId xmlns:p14="http://schemas.microsoft.com/office/powerpoint/2010/main" val="13530956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CADE4044-C3AC-4660-B5BC-2A7D5B378393}" type="datetimeFigureOut">
              <a:rPr lang="en-GB"/>
              <a:pPr>
                <a:defRPr/>
              </a:pPr>
              <a:t>26/05/2017</a:t>
            </a:fld>
            <a:endParaRPr lang="en-GB"/>
          </a:p>
        </p:txBody>
      </p:sp>
      <p:sp>
        <p:nvSpPr>
          <p:cNvPr id="3" name="Footer Placeholder 2"/>
          <p:cNvSpPr>
            <a:spLocks noGrp="1"/>
          </p:cNvSpPr>
          <p:nvPr>
            <p:ph type="ftr" sz="quarter" idx="11"/>
          </p:nvPr>
        </p:nvSpPr>
        <p:spPr/>
        <p:txBody>
          <a:bodyPr/>
          <a:lstStyle>
            <a:lvl1pPr>
              <a:defRPr/>
            </a:lvl1pPr>
          </a:lstStyle>
          <a:p>
            <a:pPr>
              <a:defRPr/>
            </a:pPr>
            <a:endParaRPr lang="en-GB"/>
          </a:p>
        </p:txBody>
      </p:sp>
      <p:sp>
        <p:nvSpPr>
          <p:cNvPr id="4" name="Slide Number Placeholder 3"/>
          <p:cNvSpPr>
            <a:spLocks noGrp="1"/>
          </p:cNvSpPr>
          <p:nvPr>
            <p:ph type="sldNum" sz="quarter" idx="12"/>
          </p:nvPr>
        </p:nvSpPr>
        <p:spPr/>
        <p:txBody>
          <a:bodyPr/>
          <a:lstStyle>
            <a:lvl1pPr>
              <a:defRPr/>
            </a:lvl1pPr>
          </a:lstStyle>
          <a:p>
            <a:pPr>
              <a:defRPr/>
            </a:pPr>
            <a:fld id="{2E841240-C151-40D5-8A82-48C9AC785833}" type="slidenum">
              <a:rPr lang="en-GB"/>
              <a:pPr>
                <a:defRPr/>
              </a:pPr>
              <a:t>‹#›</a:t>
            </a:fld>
            <a:endParaRPr lang="en-GB"/>
          </a:p>
        </p:txBody>
      </p:sp>
    </p:spTree>
    <p:extLst>
      <p:ext uri="{BB962C8B-B14F-4D97-AF65-F5344CB8AC3E}">
        <p14:creationId xmlns:p14="http://schemas.microsoft.com/office/powerpoint/2010/main" val="37136160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p:txBody>
          <a:bodyPr/>
          <a:lstStyle>
            <a:lvl1pPr>
              <a:defRPr/>
            </a:lvl1pPr>
          </a:lstStyle>
          <a:p>
            <a:pPr>
              <a:defRPr/>
            </a:pPr>
            <a:fld id="{EB8C8589-918E-4C84-B12F-244673855887}" type="datetimeFigureOut">
              <a:rPr lang="en-GB"/>
              <a:pPr>
                <a:defRPr/>
              </a:pPr>
              <a:t>26/05/2017</a:t>
            </a:fld>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3"/>
          <p:cNvSpPr>
            <a:spLocks noGrp="1"/>
          </p:cNvSpPr>
          <p:nvPr>
            <p:ph type="sldNum" sz="quarter" idx="12"/>
          </p:nvPr>
        </p:nvSpPr>
        <p:spPr/>
        <p:txBody>
          <a:bodyPr/>
          <a:lstStyle>
            <a:lvl1pPr>
              <a:defRPr/>
            </a:lvl1pPr>
          </a:lstStyle>
          <a:p>
            <a:pPr>
              <a:defRPr/>
            </a:pPr>
            <a:fld id="{F63B49A1-3D9E-47C9-868C-C02355EF6486}" type="slidenum">
              <a:rPr lang="en-GB"/>
              <a:pPr>
                <a:defRPr/>
              </a:pPr>
              <a:t>‹#›</a:t>
            </a:fld>
            <a:endParaRPr lang="en-GB"/>
          </a:p>
        </p:txBody>
      </p:sp>
    </p:spTree>
    <p:extLst>
      <p:ext uri="{BB962C8B-B14F-4D97-AF65-F5344CB8AC3E}">
        <p14:creationId xmlns:p14="http://schemas.microsoft.com/office/powerpoint/2010/main" val="189403305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p:txBody>
          <a:bodyPr/>
          <a:lstStyle>
            <a:lvl1pPr>
              <a:defRPr/>
            </a:lvl1pPr>
          </a:lstStyle>
          <a:p>
            <a:pPr>
              <a:defRPr/>
            </a:pPr>
            <a:fld id="{47E29857-8121-470B-A8BB-EC4DFF3640E9}" type="datetimeFigureOut">
              <a:rPr lang="en-GB"/>
              <a:pPr>
                <a:defRPr/>
              </a:pPr>
              <a:t>26/05/2017</a:t>
            </a:fld>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3"/>
          <p:cNvSpPr>
            <a:spLocks noGrp="1"/>
          </p:cNvSpPr>
          <p:nvPr>
            <p:ph type="sldNum" sz="quarter" idx="12"/>
          </p:nvPr>
        </p:nvSpPr>
        <p:spPr/>
        <p:txBody>
          <a:bodyPr/>
          <a:lstStyle>
            <a:lvl1pPr>
              <a:defRPr/>
            </a:lvl1pPr>
          </a:lstStyle>
          <a:p>
            <a:pPr>
              <a:defRPr/>
            </a:pPr>
            <a:fld id="{7C656094-C9A3-4F28-9746-B89BD230AB32}" type="slidenum">
              <a:rPr lang="en-GB"/>
              <a:pPr>
                <a:defRPr/>
              </a:pPr>
              <a:t>‹#›</a:t>
            </a:fld>
            <a:endParaRPr lang="en-GB"/>
          </a:p>
        </p:txBody>
      </p:sp>
    </p:spTree>
    <p:extLst>
      <p:ext uri="{BB962C8B-B14F-4D97-AF65-F5344CB8AC3E}">
        <p14:creationId xmlns:p14="http://schemas.microsoft.com/office/powerpoint/2010/main" val="94248012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1"/>
          <p:cNvSpPr>
            <a:spLocks noGrp="1"/>
          </p:cNvSpPr>
          <p:nvPr>
            <p:ph type="dt" sz="half" idx="10"/>
          </p:nvPr>
        </p:nvSpPr>
        <p:spPr/>
        <p:txBody>
          <a:bodyPr/>
          <a:lstStyle>
            <a:lvl1pPr>
              <a:defRPr/>
            </a:lvl1pPr>
          </a:lstStyle>
          <a:p>
            <a:pPr>
              <a:defRPr/>
            </a:pPr>
            <a:fld id="{B22CBA6B-172B-4650-BC10-95B5C8F5394B}" type="datetimeFigureOut">
              <a:rPr lang="en-GB"/>
              <a:pPr>
                <a:defRPr/>
              </a:pPr>
              <a:t>26/05/2017</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3"/>
          <p:cNvSpPr>
            <a:spLocks noGrp="1"/>
          </p:cNvSpPr>
          <p:nvPr>
            <p:ph type="sldNum" sz="quarter" idx="12"/>
          </p:nvPr>
        </p:nvSpPr>
        <p:spPr/>
        <p:txBody>
          <a:bodyPr/>
          <a:lstStyle>
            <a:lvl1pPr>
              <a:defRPr/>
            </a:lvl1pPr>
          </a:lstStyle>
          <a:p>
            <a:pPr>
              <a:defRPr/>
            </a:pPr>
            <a:fld id="{9BA7F163-842F-4A3C-948A-85DB40D2E8BF}" type="slidenum">
              <a:rPr lang="en-GB"/>
              <a:pPr>
                <a:defRPr/>
              </a:pPr>
              <a:t>‹#›</a:t>
            </a:fld>
            <a:endParaRPr lang="en-GB"/>
          </a:p>
        </p:txBody>
      </p:sp>
    </p:spTree>
    <p:extLst>
      <p:ext uri="{BB962C8B-B14F-4D97-AF65-F5344CB8AC3E}">
        <p14:creationId xmlns:p14="http://schemas.microsoft.com/office/powerpoint/2010/main" val="37459768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274638"/>
            <a:ext cx="1676400" cy="61785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979613" y="274638"/>
            <a:ext cx="4878387" cy="6178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1"/>
          <p:cNvSpPr>
            <a:spLocks noGrp="1"/>
          </p:cNvSpPr>
          <p:nvPr>
            <p:ph type="dt" sz="half" idx="10"/>
          </p:nvPr>
        </p:nvSpPr>
        <p:spPr/>
        <p:txBody>
          <a:bodyPr/>
          <a:lstStyle>
            <a:lvl1pPr>
              <a:defRPr/>
            </a:lvl1pPr>
          </a:lstStyle>
          <a:p>
            <a:pPr>
              <a:defRPr/>
            </a:pPr>
            <a:fld id="{9FAE2EA1-8771-4D47-B8B4-06C379C22830}" type="datetimeFigureOut">
              <a:rPr lang="en-GB"/>
              <a:pPr>
                <a:defRPr/>
              </a:pPr>
              <a:t>26/05/2017</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3"/>
          <p:cNvSpPr>
            <a:spLocks noGrp="1"/>
          </p:cNvSpPr>
          <p:nvPr>
            <p:ph type="sldNum" sz="quarter" idx="12"/>
          </p:nvPr>
        </p:nvSpPr>
        <p:spPr/>
        <p:txBody>
          <a:bodyPr/>
          <a:lstStyle>
            <a:lvl1pPr>
              <a:defRPr/>
            </a:lvl1pPr>
          </a:lstStyle>
          <a:p>
            <a:pPr>
              <a:defRPr/>
            </a:pPr>
            <a:fld id="{67B849D0-FA17-4639-AD25-01D7D5AB8DEB}" type="slidenum">
              <a:rPr lang="en-GB"/>
              <a:pPr>
                <a:defRPr/>
              </a:pPr>
              <a:t>‹#›</a:t>
            </a:fld>
            <a:endParaRPr lang="en-GB"/>
          </a:p>
        </p:txBody>
      </p:sp>
    </p:spTree>
    <p:extLst>
      <p:ext uri="{BB962C8B-B14F-4D97-AF65-F5344CB8AC3E}">
        <p14:creationId xmlns:p14="http://schemas.microsoft.com/office/powerpoint/2010/main" val="11698234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4"/>
          <p:cNvSpPr>
            <a:spLocks noGrp="1"/>
          </p:cNvSpPr>
          <p:nvPr>
            <p:ph type="dt" sz="half" idx="10"/>
          </p:nvPr>
        </p:nvSpPr>
        <p:spPr/>
        <p:txBody>
          <a:bodyPr/>
          <a:lstStyle>
            <a:lvl1pPr>
              <a:defRPr/>
            </a:lvl1pPr>
          </a:lstStyle>
          <a:p>
            <a:pPr>
              <a:defRPr/>
            </a:pPr>
            <a:fld id="{DFE7A8D6-7206-4198-88DE-23F2DB5EBB89}" type="datetimeFigureOut">
              <a:rPr lang="en-GB"/>
              <a:pPr>
                <a:defRPr/>
              </a:pPr>
              <a:t>26/05/2017</a:t>
            </a:fld>
            <a:endParaRPr lang="en-GB"/>
          </a:p>
        </p:txBody>
      </p:sp>
      <p:sp>
        <p:nvSpPr>
          <p:cNvPr id="5" name="Footer Placeholder 5"/>
          <p:cNvSpPr>
            <a:spLocks noGrp="1"/>
          </p:cNvSpPr>
          <p:nvPr>
            <p:ph type="ftr" sz="quarter" idx="11"/>
          </p:nvPr>
        </p:nvSpPr>
        <p:spPr/>
        <p:txBody>
          <a:bodyPr/>
          <a:lstStyle>
            <a:lvl1pPr>
              <a:defRPr/>
            </a:lvl1pPr>
          </a:lstStyle>
          <a:p>
            <a:pPr>
              <a:defRPr/>
            </a:pPr>
            <a:endParaRPr lang="en-GB"/>
          </a:p>
        </p:txBody>
      </p:sp>
      <p:sp>
        <p:nvSpPr>
          <p:cNvPr id="6" name="Slide Number Placeholder 6"/>
          <p:cNvSpPr>
            <a:spLocks noGrp="1"/>
          </p:cNvSpPr>
          <p:nvPr>
            <p:ph type="sldNum" sz="quarter" idx="12"/>
          </p:nvPr>
        </p:nvSpPr>
        <p:spPr/>
        <p:txBody>
          <a:bodyPr/>
          <a:lstStyle>
            <a:lvl1pPr>
              <a:defRPr/>
            </a:lvl1pPr>
          </a:lstStyle>
          <a:p>
            <a:pPr>
              <a:defRPr/>
            </a:pPr>
            <a:fld id="{114E9656-2075-4C6E-9616-3D2C610F1A47}" type="slidenum">
              <a:rPr lang="en-GB"/>
              <a:pPr>
                <a:defRPr/>
              </a:pPr>
              <a:t>‹#›</a:t>
            </a:fld>
            <a:endParaRPr lang="en-GB"/>
          </a:p>
        </p:txBody>
      </p:sp>
    </p:spTree>
    <p:extLst>
      <p:ext uri="{BB962C8B-B14F-4D97-AF65-F5344CB8AC3E}">
        <p14:creationId xmlns:p14="http://schemas.microsoft.com/office/powerpoint/2010/main" val="1021291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2052393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4"/>
          <p:cNvSpPr>
            <a:spLocks noGrp="1"/>
          </p:cNvSpPr>
          <p:nvPr>
            <p:ph type="dt" sz="half" idx="10"/>
          </p:nvPr>
        </p:nvSpPr>
        <p:spPr/>
        <p:txBody>
          <a:bodyPr/>
          <a:lstStyle>
            <a:lvl1pPr>
              <a:defRPr/>
            </a:lvl1pPr>
          </a:lstStyle>
          <a:p>
            <a:pPr>
              <a:defRPr/>
            </a:pPr>
            <a:fld id="{63DB0C1E-A984-481E-81CA-043A1452557E}" type="datetimeFigureOut">
              <a:rPr lang="en-GB"/>
              <a:pPr>
                <a:defRPr/>
              </a:pPr>
              <a:t>26/05/2017</a:t>
            </a:fld>
            <a:endParaRPr lang="en-GB"/>
          </a:p>
        </p:txBody>
      </p:sp>
      <p:sp>
        <p:nvSpPr>
          <p:cNvPr id="5" name="Footer Placeholder 5"/>
          <p:cNvSpPr>
            <a:spLocks noGrp="1"/>
          </p:cNvSpPr>
          <p:nvPr>
            <p:ph type="ftr" sz="quarter" idx="11"/>
          </p:nvPr>
        </p:nvSpPr>
        <p:spPr/>
        <p:txBody>
          <a:bodyPr/>
          <a:lstStyle>
            <a:lvl1pPr>
              <a:defRPr/>
            </a:lvl1pPr>
          </a:lstStyle>
          <a:p>
            <a:pPr>
              <a:defRPr/>
            </a:pPr>
            <a:endParaRPr lang="en-GB"/>
          </a:p>
        </p:txBody>
      </p:sp>
      <p:sp>
        <p:nvSpPr>
          <p:cNvPr id="6" name="Slide Number Placeholder 6"/>
          <p:cNvSpPr>
            <a:spLocks noGrp="1"/>
          </p:cNvSpPr>
          <p:nvPr>
            <p:ph type="sldNum" sz="quarter" idx="12"/>
          </p:nvPr>
        </p:nvSpPr>
        <p:spPr/>
        <p:txBody>
          <a:bodyPr/>
          <a:lstStyle>
            <a:lvl1pPr>
              <a:defRPr/>
            </a:lvl1pPr>
          </a:lstStyle>
          <a:p>
            <a:pPr>
              <a:defRPr/>
            </a:pPr>
            <a:fld id="{5162089B-2771-48A8-AD9C-E87181FA4657}" type="slidenum">
              <a:rPr lang="en-GB"/>
              <a:pPr>
                <a:defRPr/>
              </a:pPr>
              <a:t>‹#›</a:t>
            </a:fld>
            <a:endParaRPr lang="en-GB"/>
          </a:p>
        </p:txBody>
      </p:sp>
    </p:spTree>
    <p:extLst>
      <p:ext uri="{BB962C8B-B14F-4D97-AF65-F5344CB8AC3E}">
        <p14:creationId xmlns:p14="http://schemas.microsoft.com/office/powerpoint/2010/main" val="13761314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fld id="{71E52073-72EA-47AE-81B0-C913AB419D4E}" type="datetimeFigureOut">
              <a:rPr lang="en-GB"/>
              <a:pPr>
                <a:defRPr/>
              </a:pPr>
              <a:t>26/05/2017</a:t>
            </a:fld>
            <a:endParaRPr lang="en-GB"/>
          </a:p>
        </p:txBody>
      </p:sp>
      <p:sp>
        <p:nvSpPr>
          <p:cNvPr id="5" name="Footer Placeholder 5"/>
          <p:cNvSpPr>
            <a:spLocks noGrp="1"/>
          </p:cNvSpPr>
          <p:nvPr>
            <p:ph type="ftr" sz="quarter" idx="11"/>
          </p:nvPr>
        </p:nvSpPr>
        <p:spPr/>
        <p:txBody>
          <a:bodyPr/>
          <a:lstStyle>
            <a:lvl1pPr>
              <a:defRPr/>
            </a:lvl1pPr>
          </a:lstStyle>
          <a:p>
            <a:pPr>
              <a:defRPr/>
            </a:pPr>
            <a:endParaRPr lang="en-GB"/>
          </a:p>
        </p:txBody>
      </p:sp>
      <p:sp>
        <p:nvSpPr>
          <p:cNvPr id="6" name="Slide Number Placeholder 6"/>
          <p:cNvSpPr>
            <a:spLocks noGrp="1"/>
          </p:cNvSpPr>
          <p:nvPr>
            <p:ph type="sldNum" sz="quarter" idx="12"/>
          </p:nvPr>
        </p:nvSpPr>
        <p:spPr/>
        <p:txBody>
          <a:bodyPr/>
          <a:lstStyle>
            <a:lvl1pPr>
              <a:defRPr/>
            </a:lvl1pPr>
          </a:lstStyle>
          <a:p>
            <a:pPr>
              <a:defRPr/>
            </a:pPr>
            <a:fld id="{E2EF8B59-3771-40D0-9925-441EEB884CC3}" type="slidenum">
              <a:rPr lang="en-GB"/>
              <a:pPr>
                <a:defRPr/>
              </a:pPr>
              <a:t>‹#›</a:t>
            </a:fld>
            <a:endParaRPr lang="en-GB"/>
          </a:p>
        </p:txBody>
      </p:sp>
    </p:spTree>
    <p:extLst>
      <p:ext uri="{BB962C8B-B14F-4D97-AF65-F5344CB8AC3E}">
        <p14:creationId xmlns:p14="http://schemas.microsoft.com/office/powerpoint/2010/main" val="335238308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979613" y="1600200"/>
            <a:ext cx="3276600" cy="4852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08613" y="1600200"/>
            <a:ext cx="3278187" cy="4852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fld id="{28D9C001-5F0F-4B9C-BE5B-62FF53F33F71}" type="datetimeFigureOut">
              <a:rPr lang="en-GB"/>
              <a:pPr>
                <a:defRPr/>
              </a:pPr>
              <a:t>26/05/2017</a:t>
            </a:fld>
            <a:endParaRPr lang="en-GB"/>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DBA496E0-83BA-4611-8CCA-7B300312FEE8}" type="slidenum">
              <a:rPr lang="en-GB"/>
              <a:pPr>
                <a:defRPr/>
              </a:pPr>
              <a:t>‹#›</a:t>
            </a:fld>
            <a:endParaRPr lang="en-GB"/>
          </a:p>
        </p:txBody>
      </p:sp>
    </p:spTree>
    <p:extLst>
      <p:ext uri="{BB962C8B-B14F-4D97-AF65-F5344CB8AC3E}">
        <p14:creationId xmlns:p14="http://schemas.microsoft.com/office/powerpoint/2010/main" val="1228631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4"/>
          <p:cNvSpPr>
            <a:spLocks noGrp="1"/>
          </p:cNvSpPr>
          <p:nvPr>
            <p:ph type="dt" sz="half" idx="10"/>
          </p:nvPr>
        </p:nvSpPr>
        <p:spPr/>
        <p:txBody>
          <a:bodyPr/>
          <a:lstStyle>
            <a:lvl1pPr>
              <a:defRPr/>
            </a:lvl1pPr>
          </a:lstStyle>
          <a:p>
            <a:pPr>
              <a:defRPr/>
            </a:pPr>
            <a:fld id="{1647C995-99D3-4EEF-A516-66443F162B1A}" type="datetimeFigureOut">
              <a:rPr lang="en-GB"/>
              <a:pPr>
                <a:defRPr/>
              </a:pPr>
              <a:t>26/05/2017</a:t>
            </a:fld>
            <a:endParaRPr lang="en-GB"/>
          </a:p>
        </p:txBody>
      </p:sp>
      <p:sp>
        <p:nvSpPr>
          <p:cNvPr id="8" name="Footer Placeholder 5"/>
          <p:cNvSpPr>
            <a:spLocks noGrp="1"/>
          </p:cNvSpPr>
          <p:nvPr>
            <p:ph type="ftr" sz="quarter" idx="11"/>
          </p:nvPr>
        </p:nvSpPr>
        <p:spPr/>
        <p:txBody>
          <a:bodyPr/>
          <a:lstStyle>
            <a:lvl1pPr>
              <a:defRPr/>
            </a:lvl1pPr>
          </a:lstStyle>
          <a:p>
            <a:pPr>
              <a:defRPr/>
            </a:pPr>
            <a:endParaRPr lang="en-GB"/>
          </a:p>
        </p:txBody>
      </p:sp>
      <p:sp>
        <p:nvSpPr>
          <p:cNvPr id="9" name="Slide Number Placeholder 6"/>
          <p:cNvSpPr>
            <a:spLocks noGrp="1"/>
          </p:cNvSpPr>
          <p:nvPr>
            <p:ph type="sldNum" sz="quarter" idx="12"/>
          </p:nvPr>
        </p:nvSpPr>
        <p:spPr/>
        <p:txBody>
          <a:bodyPr/>
          <a:lstStyle>
            <a:lvl1pPr>
              <a:defRPr/>
            </a:lvl1pPr>
          </a:lstStyle>
          <a:p>
            <a:pPr>
              <a:defRPr/>
            </a:pPr>
            <a:fld id="{8D2821E0-2B4F-4EC4-9CEF-1498C91630BE}" type="slidenum">
              <a:rPr lang="en-GB"/>
              <a:pPr>
                <a:defRPr/>
              </a:pPr>
              <a:t>‹#›</a:t>
            </a:fld>
            <a:endParaRPr lang="en-GB"/>
          </a:p>
        </p:txBody>
      </p:sp>
    </p:spTree>
    <p:extLst>
      <p:ext uri="{BB962C8B-B14F-4D97-AF65-F5344CB8AC3E}">
        <p14:creationId xmlns:p14="http://schemas.microsoft.com/office/powerpoint/2010/main" val="11811003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4"/>
          <p:cNvSpPr>
            <a:spLocks noGrp="1"/>
          </p:cNvSpPr>
          <p:nvPr>
            <p:ph type="dt" sz="half" idx="10"/>
          </p:nvPr>
        </p:nvSpPr>
        <p:spPr/>
        <p:txBody>
          <a:bodyPr/>
          <a:lstStyle>
            <a:lvl1pPr>
              <a:defRPr/>
            </a:lvl1pPr>
          </a:lstStyle>
          <a:p>
            <a:pPr>
              <a:defRPr/>
            </a:pPr>
            <a:fld id="{59D0928C-AAA9-471D-98D5-C42B1CBC2A4C}" type="datetimeFigureOut">
              <a:rPr lang="en-GB"/>
              <a:pPr>
                <a:defRPr/>
              </a:pPr>
              <a:t>26/05/2017</a:t>
            </a:fld>
            <a:endParaRPr lang="en-GB"/>
          </a:p>
        </p:txBody>
      </p:sp>
      <p:sp>
        <p:nvSpPr>
          <p:cNvPr id="4" name="Footer Placeholder 5"/>
          <p:cNvSpPr>
            <a:spLocks noGrp="1"/>
          </p:cNvSpPr>
          <p:nvPr>
            <p:ph type="ftr" sz="quarter" idx="11"/>
          </p:nvPr>
        </p:nvSpPr>
        <p:spPr/>
        <p:txBody>
          <a:bodyPr/>
          <a:lstStyle>
            <a:lvl1pPr>
              <a:defRPr/>
            </a:lvl1pPr>
          </a:lstStyle>
          <a:p>
            <a:pPr>
              <a:defRPr/>
            </a:pPr>
            <a:endParaRPr lang="en-GB"/>
          </a:p>
        </p:txBody>
      </p:sp>
      <p:sp>
        <p:nvSpPr>
          <p:cNvPr id="5" name="Slide Number Placeholder 6"/>
          <p:cNvSpPr>
            <a:spLocks noGrp="1"/>
          </p:cNvSpPr>
          <p:nvPr>
            <p:ph type="sldNum" sz="quarter" idx="12"/>
          </p:nvPr>
        </p:nvSpPr>
        <p:spPr/>
        <p:txBody>
          <a:bodyPr/>
          <a:lstStyle>
            <a:lvl1pPr>
              <a:defRPr/>
            </a:lvl1pPr>
          </a:lstStyle>
          <a:p>
            <a:pPr>
              <a:defRPr/>
            </a:pPr>
            <a:fld id="{F4F5509E-D1F7-4CA0-872E-08FA41600E9E}" type="slidenum">
              <a:rPr lang="en-GB"/>
              <a:pPr>
                <a:defRPr/>
              </a:pPr>
              <a:t>‹#›</a:t>
            </a:fld>
            <a:endParaRPr lang="en-GB"/>
          </a:p>
        </p:txBody>
      </p:sp>
    </p:spTree>
    <p:extLst>
      <p:ext uri="{BB962C8B-B14F-4D97-AF65-F5344CB8AC3E}">
        <p14:creationId xmlns:p14="http://schemas.microsoft.com/office/powerpoint/2010/main" val="27087667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C82B2107-BEBF-4407-A68E-F01FF31AB2CF}" type="datetimeFigureOut">
              <a:rPr lang="en-GB"/>
              <a:pPr>
                <a:defRPr/>
              </a:pPr>
              <a:t>26/05/2017</a:t>
            </a:fld>
            <a:endParaRPr lang="en-GB"/>
          </a:p>
        </p:txBody>
      </p:sp>
      <p:sp>
        <p:nvSpPr>
          <p:cNvPr id="3" name="Footer Placeholder 5"/>
          <p:cNvSpPr>
            <a:spLocks noGrp="1"/>
          </p:cNvSpPr>
          <p:nvPr>
            <p:ph type="ftr" sz="quarter" idx="11"/>
          </p:nvPr>
        </p:nvSpPr>
        <p:spPr/>
        <p:txBody>
          <a:bodyPr/>
          <a:lstStyle>
            <a:lvl1pPr>
              <a:defRPr/>
            </a:lvl1pPr>
          </a:lstStyle>
          <a:p>
            <a:pPr>
              <a:defRPr/>
            </a:pPr>
            <a:endParaRPr lang="en-GB"/>
          </a:p>
        </p:txBody>
      </p:sp>
      <p:sp>
        <p:nvSpPr>
          <p:cNvPr id="4" name="Slide Number Placeholder 6"/>
          <p:cNvSpPr>
            <a:spLocks noGrp="1"/>
          </p:cNvSpPr>
          <p:nvPr>
            <p:ph type="sldNum" sz="quarter" idx="12"/>
          </p:nvPr>
        </p:nvSpPr>
        <p:spPr/>
        <p:txBody>
          <a:bodyPr/>
          <a:lstStyle>
            <a:lvl1pPr>
              <a:defRPr/>
            </a:lvl1pPr>
          </a:lstStyle>
          <a:p>
            <a:pPr>
              <a:defRPr/>
            </a:pPr>
            <a:fld id="{23928023-E947-4076-B76C-2646AD5AF23E}" type="slidenum">
              <a:rPr lang="en-GB"/>
              <a:pPr>
                <a:defRPr/>
              </a:pPr>
              <a:t>‹#›</a:t>
            </a:fld>
            <a:endParaRPr lang="en-GB"/>
          </a:p>
        </p:txBody>
      </p:sp>
    </p:spTree>
    <p:extLst>
      <p:ext uri="{BB962C8B-B14F-4D97-AF65-F5344CB8AC3E}">
        <p14:creationId xmlns:p14="http://schemas.microsoft.com/office/powerpoint/2010/main" val="15729924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1C1A523C-303C-420E-8F96-B28F96D91C40}" type="datetimeFigureOut">
              <a:rPr lang="en-GB"/>
              <a:pPr>
                <a:defRPr/>
              </a:pPr>
              <a:t>26/05/2017</a:t>
            </a:fld>
            <a:endParaRPr lang="en-GB"/>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0A2732C6-379C-48A2-911E-B847937227FD}" type="slidenum">
              <a:rPr lang="en-GB"/>
              <a:pPr>
                <a:defRPr/>
              </a:pPr>
              <a:t>‹#›</a:t>
            </a:fld>
            <a:endParaRPr lang="en-GB"/>
          </a:p>
        </p:txBody>
      </p:sp>
    </p:spTree>
    <p:extLst>
      <p:ext uri="{BB962C8B-B14F-4D97-AF65-F5344CB8AC3E}">
        <p14:creationId xmlns:p14="http://schemas.microsoft.com/office/powerpoint/2010/main" val="13194822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C7C62FC-1A80-455C-ACC3-9E0E3C775FBD}" type="datetimeFigureOut">
              <a:rPr lang="en-GB"/>
              <a:pPr>
                <a:defRPr/>
              </a:pPr>
              <a:t>26/05/2017</a:t>
            </a:fld>
            <a:endParaRPr lang="en-GB"/>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45AA216F-1385-45CD-9C8F-45B8CFF2AFD2}" type="slidenum">
              <a:rPr lang="en-GB"/>
              <a:pPr>
                <a:defRPr/>
              </a:pPr>
              <a:t>‹#›</a:t>
            </a:fld>
            <a:endParaRPr lang="en-GB"/>
          </a:p>
        </p:txBody>
      </p:sp>
    </p:spTree>
    <p:extLst>
      <p:ext uri="{BB962C8B-B14F-4D97-AF65-F5344CB8AC3E}">
        <p14:creationId xmlns:p14="http://schemas.microsoft.com/office/powerpoint/2010/main" val="230076079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4"/>
          <p:cNvSpPr>
            <a:spLocks noGrp="1"/>
          </p:cNvSpPr>
          <p:nvPr>
            <p:ph type="dt" sz="half" idx="10"/>
          </p:nvPr>
        </p:nvSpPr>
        <p:spPr/>
        <p:txBody>
          <a:bodyPr/>
          <a:lstStyle>
            <a:lvl1pPr>
              <a:defRPr/>
            </a:lvl1pPr>
          </a:lstStyle>
          <a:p>
            <a:pPr>
              <a:defRPr/>
            </a:pPr>
            <a:fld id="{2E40605E-C5EA-44E9-93E0-4703AF92369D}" type="datetimeFigureOut">
              <a:rPr lang="en-GB"/>
              <a:pPr>
                <a:defRPr/>
              </a:pPr>
              <a:t>26/05/2017</a:t>
            </a:fld>
            <a:endParaRPr lang="en-GB"/>
          </a:p>
        </p:txBody>
      </p:sp>
      <p:sp>
        <p:nvSpPr>
          <p:cNvPr id="5" name="Footer Placeholder 5"/>
          <p:cNvSpPr>
            <a:spLocks noGrp="1"/>
          </p:cNvSpPr>
          <p:nvPr>
            <p:ph type="ftr" sz="quarter" idx="11"/>
          </p:nvPr>
        </p:nvSpPr>
        <p:spPr/>
        <p:txBody>
          <a:bodyPr/>
          <a:lstStyle>
            <a:lvl1pPr>
              <a:defRPr/>
            </a:lvl1pPr>
          </a:lstStyle>
          <a:p>
            <a:pPr>
              <a:defRPr/>
            </a:pPr>
            <a:endParaRPr lang="en-GB"/>
          </a:p>
        </p:txBody>
      </p:sp>
      <p:sp>
        <p:nvSpPr>
          <p:cNvPr id="6" name="Slide Number Placeholder 6"/>
          <p:cNvSpPr>
            <a:spLocks noGrp="1"/>
          </p:cNvSpPr>
          <p:nvPr>
            <p:ph type="sldNum" sz="quarter" idx="12"/>
          </p:nvPr>
        </p:nvSpPr>
        <p:spPr/>
        <p:txBody>
          <a:bodyPr/>
          <a:lstStyle>
            <a:lvl1pPr>
              <a:defRPr/>
            </a:lvl1pPr>
          </a:lstStyle>
          <a:p>
            <a:pPr>
              <a:defRPr/>
            </a:pPr>
            <a:fld id="{28A038A6-6D4E-426F-995F-9584BC55CEE8}" type="slidenum">
              <a:rPr lang="en-GB"/>
              <a:pPr>
                <a:defRPr/>
              </a:pPr>
              <a:t>‹#›</a:t>
            </a:fld>
            <a:endParaRPr lang="en-GB"/>
          </a:p>
        </p:txBody>
      </p:sp>
    </p:spTree>
    <p:extLst>
      <p:ext uri="{BB962C8B-B14F-4D97-AF65-F5344CB8AC3E}">
        <p14:creationId xmlns:p14="http://schemas.microsoft.com/office/powerpoint/2010/main" val="128601047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274638"/>
            <a:ext cx="1676400" cy="61785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979613" y="274638"/>
            <a:ext cx="4878387" cy="6178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4"/>
          <p:cNvSpPr>
            <a:spLocks noGrp="1"/>
          </p:cNvSpPr>
          <p:nvPr>
            <p:ph type="dt" sz="half" idx="10"/>
          </p:nvPr>
        </p:nvSpPr>
        <p:spPr/>
        <p:txBody>
          <a:bodyPr/>
          <a:lstStyle>
            <a:lvl1pPr>
              <a:defRPr/>
            </a:lvl1pPr>
          </a:lstStyle>
          <a:p>
            <a:pPr>
              <a:defRPr/>
            </a:pPr>
            <a:fld id="{58389639-EC86-4171-B6C0-2239E4CE46ED}" type="datetimeFigureOut">
              <a:rPr lang="en-GB"/>
              <a:pPr>
                <a:defRPr/>
              </a:pPr>
              <a:t>26/05/2017</a:t>
            </a:fld>
            <a:endParaRPr lang="en-GB"/>
          </a:p>
        </p:txBody>
      </p:sp>
      <p:sp>
        <p:nvSpPr>
          <p:cNvPr id="5" name="Footer Placeholder 5"/>
          <p:cNvSpPr>
            <a:spLocks noGrp="1"/>
          </p:cNvSpPr>
          <p:nvPr>
            <p:ph type="ftr" sz="quarter" idx="11"/>
          </p:nvPr>
        </p:nvSpPr>
        <p:spPr/>
        <p:txBody>
          <a:bodyPr/>
          <a:lstStyle>
            <a:lvl1pPr>
              <a:defRPr/>
            </a:lvl1pPr>
          </a:lstStyle>
          <a:p>
            <a:pPr>
              <a:defRPr/>
            </a:pPr>
            <a:endParaRPr lang="en-GB"/>
          </a:p>
        </p:txBody>
      </p:sp>
      <p:sp>
        <p:nvSpPr>
          <p:cNvPr id="6" name="Slide Number Placeholder 6"/>
          <p:cNvSpPr>
            <a:spLocks noGrp="1"/>
          </p:cNvSpPr>
          <p:nvPr>
            <p:ph type="sldNum" sz="quarter" idx="12"/>
          </p:nvPr>
        </p:nvSpPr>
        <p:spPr/>
        <p:txBody>
          <a:bodyPr/>
          <a:lstStyle>
            <a:lvl1pPr>
              <a:defRPr/>
            </a:lvl1pPr>
          </a:lstStyle>
          <a:p>
            <a:pPr>
              <a:defRPr/>
            </a:pPr>
            <a:fld id="{636E8E41-E570-457C-B998-60AA59747DEC}" type="slidenum">
              <a:rPr lang="en-GB"/>
              <a:pPr>
                <a:defRPr/>
              </a:pPr>
              <a:t>‹#›</a:t>
            </a:fld>
            <a:endParaRPr lang="en-GB"/>
          </a:p>
        </p:txBody>
      </p:sp>
    </p:spTree>
    <p:extLst>
      <p:ext uri="{BB962C8B-B14F-4D97-AF65-F5344CB8AC3E}">
        <p14:creationId xmlns:p14="http://schemas.microsoft.com/office/powerpoint/2010/main" val="965811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theme" Target="../theme/theme17.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slideLayout" Target="../slideLayouts/slideLayout188.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theme" Target="../theme/theme18.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slideLayout" Target="../slideLayouts/slideLayout200.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5" Type="http://schemas.openxmlformats.org/officeDocument/2006/relationships/image" Target="../media/image4.jpeg"/><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 Id="rId14" Type="http://schemas.openxmlformats.org/officeDocument/2006/relationships/image" Target="../media/image3.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8.xml"/><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theme" Target="../theme/theme19.xml"/><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0" Type="http://schemas.openxmlformats.org/officeDocument/2006/relationships/slideLayout" Target="../slideLayouts/slideLayout210.xml"/><Relationship Id="rId4" Type="http://schemas.openxmlformats.org/officeDocument/2006/relationships/slideLayout" Target="../slideLayouts/slideLayout204.xml"/><Relationship Id="rId9" Type="http://schemas.openxmlformats.org/officeDocument/2006/relationships/slideLayout" Target="../slideLayouts/slideLayout20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9.xml"/><Relationship Id="rId13" Type="http://schemas.openxmlformats.org/officeDocument/2006/relationships/theme" Target="../theme/theme20.xml"/><Relationship Id="rId3" Type="http://schemas.openxmlformats.org/officeDocument/2006/relationships/slideLayout" Target="../slideLayouts/slideLayout214.xml"/><Relationship Id="rId7" Type="http://schemas.openxmlformats.org/officeDocument/2006/relationships/slideLayout" Target="../slideLayouts/slideLayout218.xml"/><Relationship Id="rId12" Type="http://schemas.openxmlformats.org/officeDocument/2006/relationships/slideLayout" Target="../slideLayouts/slideLayout223.xml"/><Relationship Id="rId2" Type="http://schemas.openxmlformats.org/officeDocument/2006/relationships/slideLayout" Target="../slideLayouts/slideLayout213.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slideLayout" Target="../slideLayouts/slideLayout222.xml"/><Relationship Id="rId5" Type="http://schemas.openxmlformats.org/officeDocument/2006/relationships/slideLayout" Target="../slideLayouts/slideLayout216.xml"/><Relationship Id="rId10" Type="http://schemas.openxmlformats.org/officeDocument/2006/relationships/slideLayout" Target="../slideLayouts/slideLayout221.xml"/><Relationship Id="rId4" Type="http://schemas.openxmlformats.org/officeDocument/2006/relationships/slideLayout" Target="../slideLayouts/slideLayout215.xml"/><Relationship Id="rId9" Type="http://schemas.openxmlformats.org/officeDocument/2006/relationships/slideLayout" Target="../slideLayouts/slideLayout2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e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1.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2.xml.rels><?xml version="1.0" encoding="UTF-8" standalone="yes"?>
<Relationships xmlns="http://schemas.openxmlformats.org/package/2006/relationships"><Relationship Id="rId3" Type="http://schemas.openxmlformats.org/officeDocument/2006/relationships/slideLayout" Target="../slideLayouts/slideLayout237.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4"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5.xml"/><Relationship Id="rId13" Type="http://schemas.openxmlformats.org/officeDocument/2006/relationships/theme" Target="../theme/theme23.xml"/><Relationship Id="rId3" Type="http://schemas.openxmlformats.org/officeDocument/2006/relationships/slideLayout" Target="../slideLayouts/slideLayout240.xml"/><Relationship Id="rId7" Type="http://schemas.openxmlformats.org/officeDocument/2006/relationships/slideLayout" Target="../slideLayouts/slideLayout244.xml"/><Relationship Id="rId12" Type="http://schemas.openxmlformats.org/officeDocument/2006/relationships/slideLayout" Target="../slideLayouts/slideLayout249.xml"/><Relationship Id="rId2" Type="http://schemas.openxmlformats.org/officeDocument/2006/relationships/slideLayout" Target="../slideLayouts/slideLayout239.xml"/><Relationship Id="rId1" Type="http://schemas.openxmlformats.org/officeDocument/2006/relationships/slideLayout" Target="../slideLayouts/slideLayout238.xml"/><Relationship Id="rId6" Type="http://schemas.openxmlformats.org/officeDocument/2006/relationships/slideLayout" Target="../slideLayouts/slideLayout243.xml"/><Relationship Id="rId11" Type="http://schemas.openxmlformats.org/officeDocument/2006/relationships/slideLayout" Target="../slideLayouts/slideLayout248.xml"/><Relationship Id="rId5" Type="http://schemas.openxmlformats.org/officeDocument/2006/relationships/slideLayout" Target="../slideLayouts/slideLayout242.xml"/><Relationship Id="rId10" Type="http://schemas.openxmlformats.org/officeDocument/2006/relationships/slideLayout" Target="../slideLayouts/slideLayout247.xml"/><Relationship Id="rId4" Type="http://schemas.openxmlformats.org/officeDocument/2006/relationships/slideLayout" Target="../slideLayouts/slideLayout241.xml"/><Relationship Id="rId9" Type="http://schemas.openxmlformats.org/officeDocument/2006/relationships/slideLayout" Target="../slideLayouts/slideLayout2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2050" name="Picture 4" descr="Strip.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619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979613" y="274638"/>
            <a:ext cx="6707187"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052" name="Text Placeholder 2"/>
          <p:cNvSpPr>
            <a:spLocks noGrp="1"/>
          </p:cNvSpPr>
          <p:nvPr>
            <p:ph type="body" idx="1"/>
          </p:nvPr>
        </p:nvSpPr>
        <p:spPr bwMode="auto">
          <a:xfrm>
            <a:off x="1979613" y="1600200"/>
            <a:ext cx="6707187" cy="485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Calibri" pitchFamily="34" charset="0"/>
        </a:defRPr>
      </a:lvl2pPr>
      <a:lvl3pPr algn="l" rtl="0" eaLnBrk="0" fontAlgn="base" hangingPunct="0">
        <a:spcBef>
          <a:spcPct val="0"/>
        </a:spcBef>
        <a:spcAft>
          <a:spcPct val="0"/>
        </a:spcAft>
        <a:defRPr sz="4000">
          <a:solidFill>
            <a:schemeClr val="tx1"/>
          </a:solidFill>
          <a:latin typeface="Calibri" pitchFamily="34" charset="0"/>
        </a:defRPr>
      </a:lvl3pPr>
      <a:lvl4pPr algn="l" rtl="0" eaLnBrk="0" fontAlgn="base" hangingPunct="0">
        <a:spcBef>
          <a:spcPct val="0"/>
        </a:spcBef>
        <a:spcAft>
          <a:spcPct val="0"/>
        </a:spcAft>
        <a:defRPr sz="4000">
          <a:solidFill>
            <a:schemeClr val="tx1"/>
          </a:solidFill>
          <a:latin typeface="Calibri" pitchFamily="34" charset="0"/>
        </a:defRPr>
      </a:lvl4pPr>
      <a:lvl5pPr algn="l" rtl="0" eaLnBrk="0" fontAlgn="base" hangingPunct="0">
        <a:spcBef>
          <a:spcPct val="0"/>
        </a:spcBef>
        <a:spcAft>
          <a:spcPct val="0"/>
        </a:spcAft>
        <a:defRPr sz="4000">
          <a:solidFill>
            <a:schemeClr val="tx1"/>
          </a:solidFill>
          <a:latin typeface="Calibri" pitchFamily="34" charset="0"/>
        </a:defRPr>
      </a:lvl5pPr>
      <a:lvl6pPr marL="457200" algn="l" rtl="0" eaLnBrk="0" fontAlgn="base" hangingPunct="0">
        <a:spcBef>
          <a:spcPct val="0"/>
        </a:spcBef>
        <a:spcAft>
          <a:spcPct val="0"/>
        </a:spcAft>
        <a:defRPr sz="4000">
          <a:solidFill>
            <a:schemeClr val="tx1"/>
          </a:solidFill>
          <a:latin typeface="Calibri" pitchFamily="34" charset="0"/>
        </a:defRPr>
      </a:lvl6pPr>
      <a:lvl7pPr marL="914400" algn="l" rtl="0" eaLnBrk="0" fontAlgn="base" hangingPunct="0">
        <a:spcBef>
          <a:spcPct val="0"/>
        </a:spcBef>
        <a:spcAft>
          <a:spcPct val="0"/>
        </a:spcAft>
        <a:defRPr sz="4000">
          <a:solidFill>
            <a:schemeClr val="tx1"/>
          </a:solidFill>
          <a:latin typeface="Calibri" pitchFamily="34" charset="0"/>
        </a:defRPr>
      </a:lvl7pPr>
      <a:lvl8pPr marL="1371600" algn="l" rtl="0" eaLnBrk="0" fontAlgn="base" hangingPunct="0">
        <a:spcBef>
          <a:spcPct val="0"/>
        </a:spcBef>
        <a:spcAft>
          <a:spcPct val="0"/>
        </a:spcAft>
        <a:defRPr sz="4000">
          <a:solidFill>
            <a:schemeClr val="tx1"/>
          </a:solidFill>
          <a:latin typeface="Calibri" pitchFamily="34" charset="0"/>
        </a:defRPr>
      </a:lvl8pPr>
      <a:lvl9pPr marL="1828800" algn="l" rtl="0" eaLnBrk="0" fontAlgn="base" hangingPunct="0">
        <a:spcBef>
          <a:spcPct val="0"/>
        </a:spcBef>
        <a:spcAft>
          <a:spcPct val="0"/>
        </a:spcAft>
        <a:defRPr sz="40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2290" name="Picture 4" descr="Strip.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619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Placeholder 1"/>
          <p:cNvSpPr>
            <a:spLocks noGrp="1"/>
          </p:cNvSpPr>
          <p:nvPr>
            <p:ph type="title"/>
          </p:nvPr>
        </p:nvSpPr>
        <p:spPr bwMode="auto">
          <a:xfrm>
            <a:off x="1979613" y="274638"/>
            <a:ext cx="6707187"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2292" name="Text Placeholder 2"/>
          <p:cNvSpPr>
            <a:spLocks noGrp="1"/>
          </p:cNvSpPr>
          <p:nvPr>
            <p:ph type="body" idx="1"/>
          </p:nvPr>
        </p:nvSpPr>
        <p:spPr bwMode="auto">
          <a:xfrm>
            <a:off x="1979613" y="1600200"/>
            <a:ext cx="6707187" cy="485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6" name="Date Placeholder 4"/>
          <p:cNvSpPr>
            <a:spLocks noGrp="1"/>
          </p:cNvSpPr>
          <p:nvPr>
            <p:ph type="dt" sz="half" idx="2"/>
          </p:nvPr>
        </p:nvSpPr>
        <p:spPr>
          <a:xfrm>
            <a:off x="1862138" y="6356350"/>
            <a:ext cx="2133600" cy="365125"/>
          </a:xfrm>
          <a:prstGeom prst="rect">
            <a:avLst/>
          </a:prstGeom>
        </p:spPr>
        <p:txBody>
          <a:bodyPr/>
          <a:lstStyle>
            <a:lvl1pPr fontAlgn="auto">
              <a:spcBef>
                <a:spcPts val="0"/>
              </a:spcBef>
              <a:spcAft>
                <a:spcPts val="0"/>
              </a:spcAft>
              <a:defRPr sz="1800">
                <a:latin typeface="+mn-lt"/>
                <a:cs typeface="+mn-cs"/>
              </a:defRPr>
            </a:lvl1pPr>
          </a:lstStyle>
          <a:p>
            <a:pPr>
              <a:defRPr/>
            </a:pPr>
            <a:fld id="{EE1F1E90-DED6-4ED8-9485-6B9B9496DA3B}" type="datetimeFigureOut">
              <a:rPr lang="en-GB"/>
              <a:pPr>
                <a:defRPr/>
              </a:pPr>
              <a:t>26/05/2017</a:t>
            </a:fld>
            <a:endParaRPr lang="en-GB"/>
          </a:p>
        </p:txBody>
      </p:sp>
      <p:sp>
        <p:nvSpPr>
          <p:cNvPr id="7" name="Footer Placeholder 5"/>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sz="1800">
                <a:latin typeface="+mn-lt"/>
                <a:cs typeface="+mn-cs"/>
              </a:defRPr>
            </a:lvl1pPr>
          </a:lstStyle>
          <a:p>
            <a:pPr>
              <a:defRPr/>
            </a:pPr>
            <a:endParaRPr lang="en-GB"/>
          </a:p>
        </p:txBody>
      </p:sp>
      <p:sp>
        <p:nvSpPr>
          <p:cNvPr id="8" name="Slide Number Placeholder 6"/>
          <p:cNvSpPr>
            <a:spLocks noGrp="1"/>
          </p:cNvSpPr>
          <p:nvPr>
            <p:ph type="sldNum" sz="quarter" idx="4"/>
          </p:nvPr>
        </p:nvSpPr>
        <p:spPr>
          <a:xfrm>
            <a:off x="6553200" y="6356350"/>
            <a:ext cx="2133600" cy="365125"/>
          </a:xfrm>
          <a:prstGeom prst="rect">
            <a:avLst/>
          </a:prstGeom>
        </p:spPr>
        <p:txBody>
          <a:bodyPr/>
          <a:lstStyle>
            <a:lvl1pPr fontAlgn="auto">
              <a:spcBef>
                <a:spcPts val="0"/>
              </a:spcBef>
              <a:spcAft>
                <a:spcPts val="0"/>
              </a:spcAft>
              <a:defRPr sz="1800">
                <a:latin typeface="+mn-lt"/>
                <a:cs typeface="+mn-cs"/>
              </a:defRPr>
            </a:lvl1pPr>
          </a:lstStyle>
          <a:p>
            <a:pPr>
              <a:defRPr/>
            </a:pPr>
            <a:fld id="{744917F9-45E0-45E2-B9D6-CCF6822AD556}"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Calibri" pitchFamily="34" charset="0"/>
        </a:defRPr>
      </a:lvl2pPr>
      <a:lvl3pPr algn="l" rtl="0" eaLnBrk="0" fontAlgn="base" hangingPunct="0">
        <a:spcBef>
          <a:spcPct val="0"/>
        </a:spcBef>
        <a:spcAft>
          <a:spcPct val="0"/>
        </a:spcAft>
        <a:defRPr sz="4000">
          <a:solidFill>
            <a:schemeClr val="tx1"/>
          </a:solidFill>
          <a:latin typeface="Calibri" pitchFamily="34" charset="0"/>
        </a:defRPr>
      </a:lvl3pPr>
      <a:lvl4pPr algn="l" rtl="0" eaLnBrk="0" fontAlgn="base" hangingPunct="0">
        <a:spcBef>
          <a:spcPct val="0"/>
        </a:spcBef>
        <a:spcAft>
          <a:spcPct val="0"/>
        </a:spcAft>
        <a:defRPr sz="4000">
          <a:solidFill>
            <a:schemeClr val="tx1"/>
          </a:solidFill>
          <a:latin typeface="Calibri" pitchFamily="34" charset="0"/>
        </a:defRPr>
      </a:lvl4pPr>
      <a:lvl5pPr algn="l" rtl="0" eaLnBrk="0" fontAlgn="base" hangingPunct="0">
        <a:spcBef>
          <a:spcPct val="0"/>
        </a:spcBef>
        <a:spcAft>
          <a:spcPct val="0"/>
        </a:spcAft>
        <a:defRPr sz="4000">
          <a:solidFill>
            <a:schemeClr val="tx1"/>
          </a:solidFill>
          <a:latin typeface="Calibri" pitchFamily="34" charset="0"/>
        </a:defRPr>
      </a:lvl5pPr>
      <a:lvl6pPr marL="457200" algn="l" rtl="0" eaLnBrk="0" fontAlgn="base" hangingPunct="0">
        <a:spcBef>
          <a:spcPct val="0"/>
        </a:spcBef>
        <a:spcAft>
          <a:spcPct val="0"/>
        </a:spcAft>
        <a:defRPr sz="4000">
          <a:solidFill>
            <a:schemeClr val="tx1"/>
          </a:solidFill>
          <a:latin typeface="Calibri" pitchFamily="34" charset="0"/>
        </a:defRPr>
      </a:lvl6pPr>
      <a:lvl7pPr marL="914400" algn="l" rtl="0" eaLnBrk="0" fontAlgn="base" hangingPunct="0">
        <a:spcBef>
          <a:spcPct val="0"/>
        </a:spcBef>
        <a:spcAft>
          <a:spcPct val="0"/>
        </a:spcAft>
        <a:defRPr sz="4000">
          <a:solidFill>
            <a:schemeClr val="tx1"/>
          </a:solidFill>
          <a:latin typeface="Calibri" pitchFamily="34" charset="0"/>
        </a:defRPr>
      </a:lvl7pPr>
      <a:lvl8pPr marL="1371600" algn="l" rtl="0" eaLnBrk="0" fontAlgn="base" hangingPunct="0">
        <a:spcBef>
          <a:spcPct val="0"/>
        </a:spcBef>
        <a:spcAft>
          <a:spcPct val="0"/>
        </a:spcAft>
        <a:defRPr sz="4000">
          <a:solidFill>
            <a:schemeClr val="tx1"/>
          </a:solidFill>
          <a:latin typeface="Calibri" pitchFamily="34" charset="0"/>
        </a:defRPr>
      </a:lvl8pPr>
      <a:lvl9pPr marL="1828800" algn="l" rtl="0" eaLnBrk="0" fontAlgn="base" hangingPunct="0">
        <a:spcBef>
          <a:spcPct val="0"/>
        </a:spcBef>
        <a:spcAft>
          <a:spcPct val="0"/>
        </a:spcAft>
        <a:defRPr sz="40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3314" name="Picture 4" descr="Strip.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619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Placeholder 1"/>
          <p:cNvSpPr>
            <a:spLocks noGrp="1"/>
          </p:cNvSpPr>
          <p:nvPr>
            <p:ph type="title"/>
          </p:nvPr>
        </p:nvSpPr>
        <p:spPr bwMode="auto">
          <a:xfrm>
            <a:off x="1979613" y="274638"/>
            <a:ext cx="6707187"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3316" name="Text Placeholder 2"/>
          <p:cNvSpPr>
            <a:spLocks noGrp="1"/>
          </p:cNvSpPr>
          <p:nvPr>
            <p:ph type="body" idx="1"/>
          </p:nvPr>
        </p:nvSpPr>
        <p:spPr bwMode="auto">
          <a:xfrm>
            <a:off x="1979613" y="1600200"/>
            <a:ext cx="6707187" cy="485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6" name="Date Placeholder 3"/>
          <p:cNvSpPr>
            <a:spLocks noGrp="1"/>
          </p:cNvSpPr>
          <p:nvPr>
            <p:ph type="dt" sz="half" idx="2"/>
          </p:nvPr>
        </p:nvSpPr>
        <p:spPr>
          <a:xfrm>
            <a:off x="1862138" y="6356350"/>
            <a:ext cx="2133600" cy="365125"/>
          </a:xfrm>
          <a:prstGeom prst="rect">
            <a:avLst/>
          </a:prstGeom>
        </p:spPr>
        <p:txBody>
          <a:bodyPr/>
          <a:lstStyle>
            <a:lvl1pPr fontAlgn="auto">
              <a:spcBef>
                <a:spcPts val="0"/>
              </a:spcBef>
              <a:spcAft>
                <a:spcPts val="0"/>
              </a:spcAft>
              <a:defRPr sz="1800">
                <a:latin typeface="+mn-lt"/>
                <a:cs typeface="+mn-cs"/>
              </a:defRPr>
            </a:lvl1pPr>
          </a:lstStyle>
          <a:p>
            <a:pPr>
              <a:defRPr/>
            </a:pPr>
            <a:fld id="{6C9865F4-ED4B-48F1-BBB9-6BE7250BEDF1}" type="datetimeFigureOut">
              <a:rPr lang="en-GB"/>
              <a:pPr>
                <a:defRPr/>
              </a:pPr>
              <a:t>26/05/2017</a:t>
            </a:fld>
            <a:endParaRPr lang="en-GB"/>
          </a:p>
        </p:txBody>
      </p:sp>
      <p:sp>
        <p:nvSpPr>
          <p:cNvPr id="7" name="Footer Placeholder 4"/>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sz="1800">
                <a:latin typeface="+mn-lt"/>
                <a:cs typeface="+mn-cs"/>
              </a:defRPr>
            </a:lvl1pPr>
          </a:lstStyle>
          <a:p>
            <a:pPr>
              <a:defRPr/>
            </a:pPr>
            <a:endParaRPr lang="en-GB"/>
          </a:p>
        </p:txBody>
      </p:sp>
      <p:sp>
        <p:nvSpPr>
          <p:cNvPr id="8" name="Slide Number Placeholder 5"/>
          <p:cNvSpPr>
            <a:spLocks noGrp="1"/>
          </p:cNvSpPr>
          <p:nvPr>
            <p:ph type="sldNum" sz="quarter" idx="4"/>
          </p:nvPr>
        </p:nvSpPr>
        <p:spPr>
          <a:xfrm>
            <a:off x="6553200" y="6356350"/>
            <a:ext cx="2133600" cy="365125"/>
          </a:xfrm>
          <a:prstGeom prst="rect">
            <a:avLst/>
          </a:prstGeom>
        </p:spPr>
        <p:txBody>
          <a:bodyPr/>
          <a:lstStyle>
            <a:lvl1pPr fontAlgn="auto">
              <a:spcBef>
                <a:spcPts val="0"/>
              </a:spcBef>
              <a:spcAft>
                <a:spcPts val="0"/>
              </a:spcAft>
              <a:defRPr sz="1800">
                <a:latin typeface="+mn-lt"/>
                <a:cs typeface="+mn-cs"/>
              </a:defRPr>
            </a:lvl1pPr>
          </a:lstStyle>
          <a:p>
            <a:pPr>
              <a:defRPr/>
            </a:pPr>
            <a:fld id="{D9D4C2CC-28A6-438B-ABCE-2A03F7B439D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Calibri" pitchFamily="34" charset="0"/>
        </a:defRPr>
      </a:lvl2pPr>
      <a:lvl3pPr algn="l" rtl="0" eaLnBrk="0" fontAlgn="base" hangingPunct="0">
        <a:spcBef>
          <a:spcPct val="0"/>
        </a:spcBef>
        <a:spcAft>
          <a:spcPct val="0"/>
        </a:spcAft>
        <a:defRPr sz="4000">
          <a:solidFill>
            <a:schemeClr val="tx1"/>
          </a:solidFill>
          <a:latin typeface="Calibri" pitchFamily="34" charset="0"/>
        </a:defRPr>
      </a:lvl3pPr>
      <a:lvl4pPr algn="l" rtl="0" eaLnBrk="0" fontAlgn="base" hangingPunct="0">
        <a:spcBef>
          <a:spcPct val="0"/>
        </a:spcBef>
        <a:spcAft>
          <a:spcPct val="0"/>
        </a:spcAft>
        <a:defRPr sz="4000">
          <a:solidFill>
            <a:schemeClr val="tx1"/>
          </a:solidFill>
          <a:latin typeface="Calibri" pitchFamily="34" charset="0"/>
        </a:defRPr>
      </a:lvl4pPr>
      <a:lvl5pPr algn="l" rtl="0" eaLnBrk="0" fontAlgn="base" hangingPunct="0">
        <a:spcBef>
          <a:spcPct val="0"/>
        </a:spcBef>
        <a:spcAft>
          <a:spcPct val="0"/>
        </a:spcAft>
        <a:defRPr sz="4000">
          <a:solidFill>
            <a:schemeClr val="tx1"/>
          </a:solidFill>
          <a:latin typeface="Calibri" pitchFamily="34" charset="0"/>
        </a:defRPr>
      </a:lvl5pPr>
      <a:lvl6pPr marL="457200" algn="l" rtl="0" eaLnBrk="0" fontAlgn="base" hangingPunct="0">
        <a:spcBef>
          <a:spcPct val="0"/>
        </a:spcBef>
        <a:spcAft>
          <a:spcPct val="0"/>
        </a:spcAft>
        <a:defRPr sz="4000">
          <a:solidFill>
            <a:schemeClr val="tx1"/>
          </a:solidFill>
          <a:latin typeface="Calibri" pitchFamily="34" charset="0"/>
        </a:defRPr>
      </a:lvl6pPr>
      <a:lvl7pPr marL="914400" algn="l" rtl="0" eaLnBrk="0" fontAlgn="base" hangingPunct="0">
        <a:spcBef>
          <a:spcPct val="0"/>
        </a:spcBef>
        <a:spcAft>
          <a:spcPct val="0"/>
        </a:spcAft>
        <a:defRPr sz="4000">
          <a:solidFill>
            <a:schemeClr val="tx1"/>
          </a:solidFill>
          <a:latin typeface="Calibri" pitchFamily="34" charset="0"/>
        </a:defRPr>
      </a:lvl7pPr>
      <a:lvl8pPr marL="1371600" algn="l" rtl="0" eaLnBrk="0" fontAlgn="base" hangingPunct="0">
        <a:spcBef>
          <a:spcPct val="0"/>
        </a:spcBef>
        <a:spcAft>
          <a:spcPct val="0"/>
        </a:spcAft>
        <a:defRPr sz="4000">
          <a:solidFill>
            <a:schemeClr val="tx1"/>
          </a:solidFill>
          <a:latin typeface="Calibri" pitchFamily="34" charset="0"/>
        </a:defRPr>
      </a:lvl8pPr>
      <a:lvl9pPr marL="1828800" algn="l" rtl="0" eaLnBrk="0" fontAlgn="base" hangingPunct="0">
        <a:spcBef>
          <a:spcPct val="0"/>
        </a:spcBef>
        <a:spcAft>
          <a:spcPct val="0"/>
        </a:spcAft>
        <a:defRPr sz="40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4338" name="Picture 4" descr="Strip.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619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Placeholder 1"/>
          <p:cNvSpPr>
            <a:spLocks noGrp="1"/>
          </p:cNvSpPr>
          <p:nvPr>
            <p:ph type="title"/>
          </p:nvPr>
        </p:nvSpPr>
        <p:spPr bwMode="auto">
          <a:xfrm>
            <a:off x="1979613" y="274638"/>
            <a:ext cx="6707187"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4340" name="Text Placeholder 2"/>
          <p:cNvSpPr>
            <a:spLocks noGrp="1"/>
          </p:cNvSpPr>
          <p:nvPr>
            <p:ph type="body" idx="1"/>
          </p:nvPr>
        </p:nvSpPr>
        <p:spPr bwMode="auto">
          <a:xfrm>
            <a:off x="1979613" y="1600200"/>
            <a:ext cx="6707187" cy="485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6" name="Date Placeholder 3"/>
          <p:cNvSpPr>
            <a:spLocks noGrp="1"/>
          </p:cNvSpPr>
          <p:nvPr>
            <p:ph type="dt" sz="half" idx="2"/>
          </p:nvPr>
        </p:nvSpPr>
        <p:spPr>
          <a:xfrm>
            <a:off x="1862138" y="6356350"/>
            <a:ext cx="2133600" cy="365125"/>
          </a:xfrm>
          <a:prstGeom prst="rect">
            <a:avLst/>
          </a:prstGeom>
        </p:spPr>
        <p:txBody>
          <a:bodyPr/>
          <a:lstStyle>
            <a:lvl1pPr fontAlgn="auto">
              <a:spcBef>
                <a:spcPts val="0"/>
              </a:spcBef>
              <a:spcAft>
                <a:spcPts val="0"/>
              </a:spcAft>
              <a:defRPr sz="1800">
                <a:latin typeface="+mn-lt"/>
                <a:cs typeface="+mn-cs"/>
              </a:defRPr>
            </a:lvl1pPr>
          </a:lstStyle>
          <a:p>
            <a:pPr>
              <a:defRPr/>
            </a:pPr>
            <a:fld id="{7E93EC5C-07F0-49FB-8D27-1E86A626BC81}" type="datetimeFigureOut">
              <a:rPr lang="en-GB"/>
              <a:pPr>
                <a:defRPr/>
              </a:pPr>
              <a:t>26/05/2017</a:t>
            </a:fld>
            <a:endParaRPr lang="en-GB"/>
          </a:p>
        </p:txBody>
      </p:sp>
      <p:sp>
        <p:nvSpPr>
          <p:cNvPr id="7" name="Footer Placeholder 4"/>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sz="1800">
                <a:latin typeface="+mn-lt"/>
                <a:cs typeface="+mn-cs"/>
              </a:defRPr>
            </a:lvl1pPr>
          </a:lstStyle>
          <a:p>
            <a:pPr>
              <a:defRPr/>
            </a:pPr>
            <a:endParaRPr lang="en-GB"/>
          </a:p>
        </p:txBody>
      </p:sp>
      <p:sp>
        <p:nvSpPr>
          <p:cNvPr id="8" name="Slide Number Placeholder 5"/>
          <p:cNvSpPr>
            <a:spLocks noGrp="1"/>
          </p:cNvSpPr>
          <p:nvPr>
            <p:ph type="sldNum" sz="quarter" idx="4"/>
          </p:nvPr>
        </p:nvSpPr>
        <p:spPr>
          <a:xfrm>
            <a:off x="6553200" y="6356350"/>
            <a:ext cx="2133600" cy="365125"/>
          </a:xfrm>
          <a:prstGeom prst="rect">
            <a:avLst/>
          </a:prstGeom>
        </p:spPr>
        <p:txBody>
          <a:bodyPr/>
          <a:lstStyle>
            <a:lvl1pPr fontAlgn="auto">
              <a:spcBef>
                <a:spcPts val="0"/>
              </a:spcBef>
              <a:spcAft>
                <a:spcPts val="0"/>
              </a:spcAft>
              <a:defRPr sz="1800">
                <a:latin typeface="+mn-lt"/>
                <a:cs typeface="+mn-cs"/>
              </a:defRPr>
            </a:lvl1pPr>
          </a:lstStyle>
          <a:p>
            <a:pPr>
              <a:defRPr/>
            </a:pPr>
            <a:fld id="{FBBA1934-0D1E-426A-BBB8-7225B23EA93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txStyles>
    <p:title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Calibri" pitchFamily="34" charset="0"/>
        </a:defRPr>
      </a:lvl2pPr>
      <a:lvl3pPr algn="l" rtl="0" eaLnBrk="0" fontAlgn="base" hangingPunct="0">
        <a:spcBef>
          <a:spcPct val="0"/>
        </a:spcBef>
        <a:spcAft>
          <a:spcPct val="0"/>
        </a:spcAft>
        <a:defRPr sz="4000">
          <a:solidFill>
            <a:schemeClr val="tx1"/>
          </a:solidFill>
          <a:latin typeface="Calibri" pitchFamily="34" charset="0"/>
        </a:defRPr>
      </a:lvl3pPr>
      <a:lvl4pPr algn="l" rtl="0" eaLnBrk="0" fontAlgn="base" hangingPunct="0">
        <a:spcBef>
          <a:spcPct val="0"/>
        </a:spcBef>
        <a:spcAft>
          <a:spcPct val="0"/>
        </a:spcAft>
        <a:defRPr sz="4000">
          <a:solidFill>
            <a:schemeClr val="tx1"/>
          </a:solidFill>
          <a:latin typeface="Calibri" pitchFamily="34" charset="0"/>
        </a:defRPr>
      </a:lvl4pPr>
      <a:lvl5pPr algn="l" rtl="0" eaLnBrk="0" fontAlgn="base" hangingPunct="0">
        <a:spcBef>
          <a:spcPct val="0"/>
        </a:spcBef>
        <a:spcAft>
          <a:spcPct val="0"/>
        </a:spcAft>
        <a:defRPr sz="4000">
          <a:solidFill>
            <a:schemeClr val="tx1"/>
          </a:solidFill>
          <a:latin typeface="Calibri" pitchFamily="34" charset="0"/>
        </a:defRPr>
      </a:lvl5pPr>
      <a:lvl6pPr marL="457200" algn="l" rtl="0" eaLnBrk="0" fontAlgn="base" hangingPunct="0">
        <a:spcBef>
          <a:spcPct val="0"/>
        </a:spcBef>
        <a:spcAft>
          <a:spcPct val="0"/>
        </a:spcAft>
        <a:defRPr sz="4000">
          <a:solidFill>
            <a:schemeClr val="tx1"/>
          </a:solidFill>
          <a:latin typeface="Calibri" pitchFamily="34" charset="0"/>
        </a:defRPr>
      </a:lvl6pPr>
      <a:lvl7pPr marL="914400" algn="l" rtl="0" eaLnBrk="0" fontAlgn="base" hangingPunct="0">
        <a:spcBef>
          <a:spcPct val="0"/>
        </a:spcBef>
        <a:spcAft>
          <a:spcPct val="0"/>
        </a:spcAft>
        <a:defRPr sz="4000">
          <a:solidFill>
            <a:schemeClr val="tx1"/>
          </a:solidFill>
          <a:latin typeface="Calibri" pitchFamily="34" charset="0"/>
        </a:defRPr>
      </a:lvl7pPr>
      <a:lvl8pPr marL="1371600" algn="l" rtl="0" eaLnBrk="0" fontAlgn="base" hangingPunct="0">
        <a:spcBef>
          <a:spcPct val="0"/>
        </a:spcBef>
        <a:spcAft>
          <a:spcPct val="0"/>
        </a:spcAft>
        <a:defRPr sz="4000">
          <a:solidFill>
            <a:schemeClr val="tx1"/>
          </a:solidFill>
          <a:latin typeface="Calibri" pitchFamily="34" charset="0"/>
        </a:defRPr>
      </a:lvl8pPr>
      <a:lvl9pPr marL="1828800" algn="l" rtl="0" eaLnBrk="0" fontAlgn="base" hangingPunct="0">
        <a:spcBef>
          <a:spcPct val="0"/>
        </a:spcBef>
        <a:spcAft>
          <a:spcPct val="0"/>
        </a:spcAft>
        <a:defRPr sz="40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4098" name="Picture 4" descr="Strip.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619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Placeholder 1"/>
          <p:cNvSpPr>
            <a:spLocks noGrp="1"/>
          </p:cNvSpPr>
          <p:nvPr>
            <p:ph type="title"/>
          </p:nvPr>
        </p:nvSpPr>
        <p:spPr bwMode="auto">
          <a:xfrm>
            <a:off x="1979613" y="274638"/>
            <a:ext cx="6707187"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4100" name="Text Placeholder 2"/>
          <p:cNvSpPr>
            <a:spLocks noGrp="1"/>
          </p:cNvSpPr>
          <p:nvPr>
            <p:ph type="body" idx="1"/>
          </p:nvPr>
        </p:nvSpPr>
        <p:spPr bwMode="auto">
          <a:xfrm>
            <a:off x="1979613" y="1600200"/>
            <a:ext cx="6707187" cy="485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6" name="Date Placeholder 3"/>
          <p:cNvSpPr>
            <a:spLocks noGrp="1"/>
          </p:cNvSpPr>
          <p:nvPr>
            <p:ph type="dt" sz="half" idx="2"/>
          </p:nvPr>
        </p:nvSpPr>
        <p:spPr>
          <a:xfrm>
            <a:off x="1862138" y="6356350"/>
            <a:ext cx="2133600" cy="365125"/>
          </a:xfrm>
          <a:prstGeom prst="rect">
            <a:avLst/>
          </a:prstGeom>
        </p:spPr>
        <p:txBody>
          <a:bodyPr/>
          <a:lstStyle>
            <a:lvl1pPr fontAlgn="auto">
              <a:spcBef>
                <a:spcPts val="0"/>
              </a:spcBef>
              <a:spcAft>
                <a:spcPts val="0"/>
              </a:spcAft>
              <a:defRPr sz="1800">
                <a:latin typeface="+mn-lt"/>
                <a:cs typeface="+mn-cs"/>
              </a:defRPr>
            </a:lvl1pPr>
          </a:lstStyle>
          <a:p>
            <a:pPr>
              <a:defRPr/>
            </a:pPr>
            <a:fld id="{6711FDE2-F40E-481E-BFA9-A253084EEDF5}" type="datetimeFigureOut">
              <a:rPr lang="en-GB">
                <a:solidFill>
                  <a:srgbClr val="000000"/>
                </a:solidFill>
              </a:rPr>
              <a:pPr>
                <a:defRPr/>
              </a:pPr>
              <a:t>26/05/2017</a:t>
            </a:fld>
            <a:endParaRPr lang="en-GB">
              <a:solidFill>
                <a:srgbClr val="000000"/>
              </a:solidFill>
            </a:endParaRPr>
          </a:p>
        </p:txBody>
      </p:sp>
      <p:sp>
        <p:nvSpPr>
          <p:cNvPr id="7" name="Footer Placeholder 4"/>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sz="1800">
                <a:latin typeface="+mn-lt"/>
                <a:cs typeface="+mn-cs"/>
              </a:defRPr>
            </a:lvl1pPr>
          </a:lstStyle>
          <a:p>
            <a:pPr>
              <a:defRPr/>
            </a:pPr>
            <a:endParaRPr lang="en-GB">
              <a:solidFill>
                <a:srgbClr val="000000"/>
              </a:solidFill>
            </a:endParaRPr>
          </a:p>
        </p:txBody>
      </p:sp>
      <p:sp>
        <p:nvSpPr>
          <p:cNvPr id="8" name="Slide Number Placeholder 5"/>
          <p:cNvSpPr>
            <a:spLocks noGrp="1"/>
          </p:cNvSpPr>
          <p:nvPr>
            <p:ph type="sldNum" sz="quarter" idx="4"/>
          </p:nvPr>
        </p:nvSpPr>
        <p:spPr>
          <a:xfrm>
            <a:off x="6553200" y="6356350"/>
            <a:ext cx="2133600" cy="365125"/>
          </a:xfrm>
          <a:prstGeom prst="rect">
            <a:avLst/>
          </a:prstGeom>
        </p:spPr>
        <p:txBody>
          <a:bodyPr/>
          <a:lstStyle>
            <a:lvl1pPr fontAlgn="auto">
              <a:spcBef>
                <a:spcPts val="0"/>
              </a:spcBef>
              <a:spcAft>
                <a:spcPts val="0"/>
              </a:spcAft>
              <a:defRPr sz="1800">
                <a:latin typeface="+mn-lt"/>
                <a:cs typeface="+mn-cs"/>
              </a:defRPr>
            </a:lvl1pPr>
          </a:lstStyle>
          <a:p>
            <a:pPr>
              <a:defRPr/>
            </a:pPr>
            <a:fld id="{95DFD12A-FEBE-4E69-9F7A-AC6D4A10E847}" type="slidenum">
              <a:rPr lang="en-GB">
                <a:solidFill>
                  <a:srgbClr val="000000"/>
                </a:solidFill>
              </a:rPr>
              <a:pPr>
                <a:defRPr/>
              </a:pPr>
              <a:t>‹#›</a:t>
            </a:fld>
            <a:endParaRPr lang="en-GB">
              <a:solidFill>
                <a:srgbClr val="000000"/>
              </a:solidFill>
            </a:endParaRPr>
          </a:p>
        </p:txBody>
      </p:sp>
      <p:sp>
        <p:nvSpPr>
          <p:cNvPr id="5128" name="Text Box 8"/>
          <p:cNvSpPr txBox="1">
            <a:spLocks noChangeArrowheads="1"/>
          </p:cNvSpPr>
          <p:nvPr/>
        </p:nvSpPr>
        <p:spPr bwMode="auto">
          <a:xfrm>
            <a:off x="0" y="3933825"/>
            <a:ext cx="1600200" cy="1238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algn="ctr" eaLnBrk="1" hangingPunct="1">
              <a:spcBef>
                <a:spcPct val="50000"/>
              </a:spcBef>
              <a:defRPr/>
            </a:pPr>
            <a:r>
              <a:rPr lang="en-GB" sz="1600" b="1" smtClean="0">
                <a:solidFill>
                  <a:srgbClr val="000000"/>
                </a:solidFill>
              </a:rPr>
              <a:t>Quality &amp; Improvement Service</a:t>
            </a:r>
            <a:endParaRPr lang="en-GB" sz="1800" b="1" smtClean="0">
              <a:solidFill>
                <a:srgbClr val="000000"/>
              </a:solidFill>
            </a:endParaRPr>
          </a:p>
          <a:p>
            <a:pPr algn="ctr" eaLnBrk="1" hangingPunct="1">
              <a:spcBef>
                <a:spcPct val="50000"/>
              </a:spcBef>
              <a:defRPr/>
            </a:pPr>
            <a:r>
              <a:rPr lang="en-GB" sz="1800" b="1" smtClean="0">
                <a:solidFill>
                  <a:srgbClr val="33CCFF"/>
                </a:solidFill>
              </a:rPr>
              <a:t>nyASSIST</a:t>
            </a:r>
          </a:p>
        </p:txBody>
      </p:sp>
    </p:spTree>
    <p:extLst>
      <p:ext uri="{BB962C8B-B14F-4D97-AF65-F5344CB8AC3E}">
        <p14:creationId xmlns:p14="http://schemas.microsoft.com/office/powerpoint/2010/main" val="2064778140"/>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timing>
    <p:tnLst>
      <p:par>
        <p:cTn id="1" dur="indefinite" restart="never" nodeType="tmRoot"/>
      </p:par>
    </p:tnLst>
  </p:timing>
  <p:txStyles>
    <p:title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Calibri" pitchFamily="34" charset="0"/>
        </a:defRPr>
      </a:lvl2pPr>
      <a:lvl3pPr algn="l" rtl="0" eaLnBrk="0" fontAlgn="base" hangingPunct="0">
        <a:spcBef>
          <a:spcPct val="0"/>
        </a:spcBef>
        <a:spcAft>
          <a:spcPct val="0"/>
        </a:spcAft>
        <a:defRPr sz="4000">
          <a:solidFill>
            <a:schemeClr val="tx1"/>
          </a:solidFill>
          <a:latin typeface="Calibri" pitchFamily="34" charset="0"/>
        </a:defRPr>
      </a:lvl3pPr>
      <a:lvl4pPr algn="l" rtl="0" eaLnBrk="0" fontAlgn="base" hangingPunct="0">
        <a:spcBef>
          <a:spcPct val="0"/>
        </a:spcBef>
        <a:spcAft>
          <a:spcPct val="0"/>
        </a:spcAft>
        <a:defRPr sz="4000">
          <a:solidFill>
            <a:schemeClr val="tx1"/>
          </a:solidFill>
          <a:latin typeface="Calibri" pitchFamily="34" charset="0"/>
        </a:defRPr>
      </a:lvl4pPr>
      <a:lvl5pPr algn="l" rtl="0" eaLnBrk="0" fontAlgn="base" hangingPunct="0">
        <a:spcBef>
          <a:spcPct val="0"/>
        </a:spcBef>
        <a:spcAft>
          <a:spcPct val="0"/>
        </a:spcAft>
        <a:defRPr sz="4000">
          <a:solidFill>
            <a:schemeClr val="tx1"/>
          </a:solidFill>
          <a:latin typeface="Calibri" pitchFamily="34" charset="0"/>
        </a:defRPr>
      </a:lvl5pPr>
      <a:lvl6pPr marL="457200" algn="l" rtl="0" eaLnBrk="0" fontAlgn="base" hangingPunct="0">
        <a:spcBef>
          <a:spcPct val="0"/>
        </a:spcBef>
        <a:spcAft>
          <a:spcPct val="0"/>
        </a:spcAft>
        <a:defRPr sz="4000">
          <a:solidFill>
            <a:schemeClr val="tx1"/>
          </a:solidFill>
          <a:latin typeface="Calibri" pitchFamily="34" charset="0"/>
        </a:defRPr>
      </a:lvl6pPr>
      <a:lvl7pPr marL="914400" algn="l" rtl="0" eaLnBrk="0" fontAlgn="base" hangingPunct="0">
        <a:spcBef>
          <a:spcPct val="0"/>
        </a:spcBef>
        <a:spcAft>
          <a:spcPct val="0"/>
        </a:spcAft>
        <a:defRPr sz="4000">
          <a:solidFill>
            <a:schemeClr val="tx1"/>
          </a:solidFill>
          <a:latin typeface="Calibri" pitchFamily="34" charset="0"/>
        </a:defRPr>
      </a:lvl7pPr>
      <a:lvl8pPr marL="1371600" algn="l" rtl="0" eaLnBrk="0" fontAlgn="base" hangingPunct="0">
        <a:spcBef>
          <a:spcPct val="0"/>
        </a:spcBef>
        <a:spcAft>
          <a:spcPct val="0"/>
        </a:spcAft>
        <a:defRPr sz="4000">
          <a:solidFill>
            <a:schemeClr val="tx1"/>
          </a:solidFill>
          <a:latin typeface="Calibri" pitchFamily="34" charset="0"/>
        </a:defRPr>
      </a:lvl8pPr>
      <a:lvl9pPr marL="1828800" algn="l" rtl="0" eaLnBrk="0" fontAlgn="base" hangingPunct="0">
        <a:spcBef>
          <a:spcPct val="0"/>
        </a:spcBef>
        <a:spcAft>
          <a:spcPct val="0"/>
        </a:spcAft>
        <a:defRPr sz="40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4098" name="Picture 4" descr="Strip.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619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Placeholder 1"/>
          <p:cNvSpPr>
            <a:spLocks noGrp="1"/>
          </p:cNvSpPr>
          <p:nvPr>
            <p:ph type="title"/>
          </p:nvPr>
        </p:nvSpPr>
        <p:spPr bwMode="auto">
          <a:xfrm>
            <a:off x="1979613" y="274638"/>
            <a:ext cx="6707187"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4100" name="Text Placeholder 2"/>
          <p:cNvSpPr>
            <a:spLocks noGrp="1"/>
          </p:cNvSpPr>
          <p:nvPr>
            <p:ph type="body" idx="1"/>
          </p:nvPr>
        </p:nvSpPr>
        <p:spPr bwMode="auto">
          <a:xfrm>
            <a:off x="1979613" y="1600200"/>
            <a:ext cx="6707187" cy="485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6" name="Date Placeholder 3"/>
          <p:cNvSpPr>
            <a:spLocks noGrp="1"/>
          </p:cNvSpPr>
          <p:nvPr>
            <p:ph type="dt" sz="half" idx="2"/>
          </p:nvPr>
        </p:nvSpPr>
        <p:spPr>
          <a:xfrm>
            <a:off x="1862138" y="6356350"/>
            <a:ext cx="2133600" cy="365125"/>
          </a:xfrm>
          <a:prstGeom prst="rect">
            <a:avLst/>
          </a:prstGeom>
        </p:spPr>
        <p:txBody>
          <a:bodyPr/>
          <a:lstStyle>
            <a:lvl1pPr fontAlgn="auto">
              <a:spcBef>
                <a:spcPts val="0"/>
              </a:spcBef>
              <a:spcAft>
                <a:spcPts val="0"/>
              </a:spcAft>
              <a:defRPr sz="1800">
                <a:latin typeface="+mn-lt"/>
                <a:cs typeface="+mn-cs"/>
              </a:defRPr>
            </a:lvl1pPr>
          </a:lstStyle>
          <a:p>
            <a:pPr>
              <a:defRPr/>
            </a:pPr>
            <a:fld id="{6711FDE2-F40E-481E-BFA9-A253084EEDF5}" type="datetimeFigureOut">
              <a:rPr lang="en-GB">
                <a:solidFill>
                  <a:srgbClr val="000000"/>
                </a:solidFill>
              </a:rPr>
              <a:pPr>
                <a:defRPr/>
              </a:pPr>
              <a:t>26/05/2017</a:t>
            </a:fld>
            <a:endParaRPr lang="en-GB">
              <a:solidFill>
                <a:srgbClr val="000000"/>
              </a:solidFill>
            </a:endParaRPr>
          </a:p>
        </p:txBody>
      </p:sp>
      <p:sp>
        <p:nvSpPr>
          <p:cNvPr id="7" name="Footer Placeholder 4"/>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sz="1800">
                <a:latin typeface="+mn-lt"/>
                <a:cs typeface="+mn-cs"/>
              </a:defRPr>
            </a:lvl1pPr>
          </a:lstStyle>
          <a:p>
            <a:pPr>
              <a:defRPr/>
            </a:pPr>
            <a:endParaRPr lang="en-GB">
              <a:solidFill>
                <a:srgbClr val="000000"/>
              </a:solidFill>
            </a:endParaRPr>
          </a:p>
        </p:txBody>
      </p:sp>
      <p:sp>
        <p:nvSpPr>
          <p:cNvPr id="8" name="Slide Number Placeholder 5"/>
          <p:cNvSpPr>
            <a:spLocks noGrp="1"/>
          </p:cNvSpPr>
          <p:nvPr>
            <p:ph type="sldNum" sz="quarter" idx="4"/>
          </p:nvPr>
        </p:nvSpPr>
        <p:spPr>
          <a:xfrm>
            <a:off x="6553200" y="6356350"/>
            <a:ext cx="2133600" cy="365125"/>
          </a:xfrm>
          <a:prstGeom prst="rect">
            <a:avLst/>
          </a:prstGeom>
        </p:spPr>
        <p:txBody>
          <a:bodyPr/>
          <a:lstStyle>
            <a:lvl1pPr fontAlgn="auto">
              <a:spcBef>
                <a:spcPts val="0"/>
              </a:spcBef>
              <a:spcAft>
                <a:spcPts val="0"/>
              </a:spcAft>
              <a:defRPr sz="1800">
                <a:latin typeface="+mn-lt"/>
                <a:cs typeface="+mn-cs"/>
              </a:defRPr>
            </a:lvl1pPr>
          </a:lstStyle>
          <a:p>
            <a:pPr>
              <a:defRPr/>
            </a:pPr>
            <a:fld id="{95DFD12A-FEBE-4E69-9F7A-AC6D4A10E847}" type="slidenum">
              <a:rPr lang="en-GB">
                <a:solidFill>
                  <a:srgbClr val="000000"/>
                </a:solidFill>
              </a:rPr>
              <a:pPr>
                <a:defRPr/>
              </a:pPr>
              <a:t>‹#›</a:t>
            </a:fld>
            <a:endParaRPr lang="en-GB">
              <a:solidFill>
                <a:srgbClr val="000000"/>
              </a:solidFill>
            </a:endParaRPr>
          </a:p>
        </p:txBody>
      </p:sp>
      <p:sp>
        <p:nvSpPr>
          <p:cNvPr id="5128" name="Text Box 8"/>
          <p:cNvSpPr txBox="1">
            <a:spLocks noChangeArrowheads="1"/>
          </p:cNvSpPr>
          <p:nvPr/>
        </p:nvSpPr>
        <p:spPr bwMode="auto">
          <a:xfrm>
            <a:off x="0" y="3933825"/>
            <a:ext cx="1600200" cy="1238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algn="ctr" eaLnBrk="1" hangingPunct="1">
              <a:spcBef>
                <a:spcPct val="50000"/>
              </a:spcBef>
              <a:defRPr/>
            </a:pPr>
            <a:r>
              <a:rPr lang="en-GB" sz="1600" b="1" smtClean="0">
                <a:solidFill>
                  <a:srgbClr val="000000"/>
                </a:solidFill>
              </a:rPr>
              <a:t>Quality &amp; Improvement Service</a:t>
            </a:r>
            <a:endParaRPr lang="en-GB" sz="1800" b="1" smtClean="0">
              <a:solidFill>
                <a:srgbClr val="000000"/>
              </a:solidFill>
            </a:endParaRPr>
          </a:p>
          <a:p>
            <a:pPr algn="ctr" eaLnBrk="1" hangingPunct="1">
              <a:spcBef>
                <a:spcPct val="50000"/>
              </a:spcBef>
              <a:defRPr/>
            </a:pPr>
            <a:r>
              <a:rPr lang="en-GB" sz="1800" b="1" smtClean="0">
                <a:solidFill>
                  <a:srgbClr val="33CCFF"/>
                </a:solidFill>
              </a:rPr>
              <a:t>nyASSIST</a:t>
            </a:r>
          </a:p>
        </p:txBody>
      </p:sp>
    </p:spTree>
    <p:extLst>
      <p:ext uri="{BB962C8B-B14F-4D97-AF65-F5344CB8AC3E}">
        <p14:creationId xmlns:p14="http://schemas.microsoft.com/office/powerpoint/2010/main" val="3252236608"/>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timing>
    <p:tnLst>
      <p:par>
        <p:cTn id="1" dur="indefinite" restart="never" nodeType="tmRoot"/>
      </p:par>
    </p:tnLst>
  </p:timing>
  <p:txStyles>
    <p:title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Calibri" pitchFamily="34" charset="0"/>
        </a:defRPr>
      </a:lvl2pPr>
      <a:lvl3pPr algn="l" rtl="0" eaLnBrk="0" fontAlgn="base" hangingPunct="0">
        <a:spcBef>
          <a:spcPct val="0"/>
        </a:spcBef>
        <a:spcAft>
          <a:spcPct val="0"/>
        </a:spcAft>
        <a:defRPr sz="4000">
          <a:solidFill>
            <a:schemeClr val="tx1"/>
          </a:solidFill>
          <a:latin typeface="Calibri" pitchFamily="34" charset="0"/>
        </a:defRPr>
      </a:lvl3pPr>
      <a:lvl4pPr algn="l" rtl="0" eaLnBrk="0" fontAlgn="base" hangingPunct="0">
        <a:spcBef>
          <a:spcPct val="0"/>
        </a:spcBef>
        <a:spcAft>
          <a:spcPct val="0"/>
        </a:spcAft>
        <a:defRPr sz="4000">
          <a:solidFill>
            <a:schemeClr val="tx1"/>
          </a:solidFill>
          <a:latin typeface="Calibri" pitchFamily="34" charset="0"/>
        </a:defRPr>
      </a:lvl4pPr>
      <a:lvl5pPr algn="l" rtl="0" eaLnBrk="0" fontAlgn="base" hangingPunct="0">
        <a:spcBef>
          <a:spcPct val="0"/>
        </a:spcBef>
        <a:spcAft>
          <a:spcPct val="0"/>
        </a:spcAft>
        <a:defRPr sz="4000">
          <a:solidFill>
            <a:schemeClr val="tx1"/>
          </a:solidFill>
          <a:latin typeface="Calibri" pitchFamily="34" charset="0"/>
        </a:defRPr>
      </a:lvl5pPr>
      <a:lvl6pPr marL="457200" algn="l" rtl="0" eaLnBrk="0" fontAlgn="base" hangingPunct="0">
        <a:spcBef>
          <a:spcPct val="0"/>
        </a:spcBef>
        <a:spcAft>
          <a:spcPct val="0"/>
        </a:spcAft>
        <a:defRPr sz="4000">
          <a:solidFill>
            <a:schemeClr val="tx1"/>
          </a:solidFill>
          <a:latin typeface="Calibri" pitchFamily="34" charset="0"/>
        </a:defRPr>
      </a:lvl6pPr>
      <a:lvl7pPr marL="914400" algn="l" rtl="0" eaLnBrk="0" fontAlgn="base" hangingPunct="0">
        <a:spcBef>
          <a:spcPct val="0"/>
        </a:spcBef>
        <a:spcAft>
          <a:spcPct val="0"/>
        </a:spcAft>
        <a:defRPr sz="4000">
          <a:solidFill>
            <a:schemeClr val="tx1"/>
          </a:solidFill>
          <a:latin typeface="Calibri" pitchFamily="34" charset="0"/>
        </a:defRPr>
      </a:lvl7pPr>
      <a:lvl8pPr marL="1371600" algn="l" rtl="0" eaLnBrk="0" fontAlgn="base" hangingPunct="0">
        <a:spcBef>
          <a:spcPct val="0"/>
        </a:spcBef>
        <a:spcAft>
          <a:spcPct val="0"/>
        </a:spcAft>
        <a:defRPr sz="4000">
          <a:solidFill>
            <a:schemeClr val="tx1"/>
          </a:solidFill>
          <a:latin typeface="Calibri" pitchFamily="34" charset="0"/>
        </a:defRPr>
      </a:lvl8pPr>
      <a:lvl9pPr marL="1828800" algn="l" rtl="0" eaLnBrk="0" fontAlgn="base" hangingPunct="0">
        <a:spcBef>
          <a:spcPct val="0"/>
        </a:spcBef>
        <a:spcAft>
          <a:spcPct val="0"/>
        </a:spcAft>
        <a:defRPr sz="40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EAEAEA"/>
        </a:solidFill>
        <a:effectLst/>
      </p:bgPr>
    </p:bg>
    <p:spTree>
      <p:nvGrpSpPr>
        <p:cNvPr id="1" name=""/>
        <p:cNvGrpSpPr/>
        <p:nvPr/>
      </p:nvGrpSpPr>
      <p:grpSpPr>
        <a:xfrm>
          <a:off x="0" y="0"/>
          <a:ext cx="0" cy="0"/>
          <a:chOff x="0" y="0"/>
          <a:chExt cx="0" cy="0"/>
        </a:xfrm>
      </p:grpSpPr>
      <p:pic>
        <p:nvPicPr>
          <p:cNvPr id="2050" name="Picture 4" descr="Strip.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619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979613" y="274638"/>
            <a:ext cx="6707187"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052" name="Text Placeholder 2"/>
          <p:cNvSpPr>
            <a:spLocks noGrp="1"/>
          </p:cNvSpPr>
          <p:nvPr>
            <p:ph type="body" idx="1"/>
          </p:nvPr>
        </p:nvSpPr>
        <p:spPr bwMode="auto">
          <a:xfrm>
            <a:off x="1979613" y="1600200"/>
            <a:ext cx="6707187" cy="485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extLst>
      <p:ext uri="{BB962C8B-B14F-4D97-AF65-F5344CB8AC3E}">
        <p14:creationId xmlns:p14="http://schemas.microsoft.com/office/powerpoint/2010/main" val="42857390"/>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txStyles>
    <p:titleStyle>
      <a:lvl1pPr algn="l" rtl="0" eaLnBrk="0" fontAlgn="base" hangingPunct="0">
        <a:spcBef>
          <a:spcPct val="0"/>
        </a:spcBef>
        <a:spcAft>
          <a:spcPct val="0"/>
        </a:spcAft>
        <a:defRPr sz="4000" kern="12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Calibri" pitchFamily="34" charset="0"/>
        </a:defRPr>
      </a:lvl2pPr>
      <a:lvl3pPr algn="l" rtl="0" eaLnBrk="0" fontAlgn="base" hangingPunct="0">
        <a:spcBef>
          <a:spcPct val="0"/>
        </a:spcBef>
        <a:spcAft>
          <a:spcPct val="0"/>
        </a:spcAft>
        <a:defRPr sz="4000">
          <a:solidFill>
            <a:schemeClr val="tx1"/>
          </a:solidFill>
          <a:latin typeface="Calibri" pitchFamily="34" charset="0"/>
        </a:defRPr>
      </a:lvl3pPr>
      <a:lvl4pPr algn="l" rtl="0" eaLnBrk="0" fontAlgn="base" hangingPunct="0">
        <a:spcBef>
          <a:spcPct val="0"/>
        </a:spcBef>
        <a:spcAft>
          <a:spcPct val="0"/>
        </a:spcAft>
        <a:defRPr sz="4000">
          <a:solidFill>
            <a:schemeClr val="tx1"/>
          </a:solidFill>
          <a:latin typeface="Calibri" pitchFamily="34" charset="0"/>
        </a:defRPr>
      </a:lvl4pPr>
      <a:lvl5pPr algn="l" rtl="0" eaLnBrk="0" fontAlgn="base" hangingPunct="0">
        <a:spcBef>
          <a:spcPct val="0"/>
        </a:spcBef>
        <a:spcAft>
          <a:spcPct val="0"/>
        </a:spcAft>
        <a:defRPr sz="40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122" name="Picture 4" descr="Strip.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619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Placeholder 1"/>
          <p:cNvSpPr>
            <a:spLocks noGrp="1"/>
          </p:cNvSpPr>
          <p:nvPr>
            <p:ph type="title"/>
          </p:nvPr>
        </p:nvSpPr>
        <p:spPr bwMode="auto">
          <a:xfrm>
            <a:off x="1979613" y="274638"/>
            <a:ext cx="6707187"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5124" name="Text Placeholder 2"/>
          <p:cNvSpPr>
            <a:spLocks noGrp="1"/>
          </p:cNvSpPr>
          <p:nvPr>
            <p:ph type="body" idx="1"/>
          </p:nvPr>
        </p:nvSpPr>
        <p:spPr bwMode="auto">
          <a:xfrm>
            <a:off x="1979613" y="1600200"/>
            <a:ext cx="6707187" cy="485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6" name="Date Placeholder 3"/>
          <p:cNvSpPr>
            <a:spLocks noGrp="1"/>
          </p:cNvSpPr>
          <p:nvPr>
            <p:ph type="dt" sz="half" idx="2"/>
          </p:nvPr>
        </p:nvSpPr>
        <p:spPr>
          <a:xfrm>
            <a:off x="1862138" y="6356350"/>
            <a:ext cx="2133600" cy="365125"/>
          </a:xfrm>
          <a:prstGeom prst="rect">
            <a:avLst/>
          </a:prstGeom>
        </p:spPr>
        <p:txBody>
          <a:bodyPr/>
          <a:lstStyle>
            <a:lvl1pPr fontAlgn="auto">
              <a:spcBef>
                <a:spcPts val="0"/>
              </a:spcBef>
              <a:spcAft>
                <a:spcPts val="0"/>
              </a:spcAft>
              <a:defRPr sz="1800">
                <a:latin typeface="+mn-lt"/>
                <a:cs typeface="+mn-cs"/>
              </a:defRPr>
            </a:lvl1pPr>
          </a:lstStyle>
          <a:p>
            <a:pPr>
              <a:defRPr/>
            </a:pPr>
            <a:fld id="{D32D2821-2C16-4500-970B-8D041565329D}" type="datetimeFigureOut">
              <a:rPr lang="en-GB">
                <a:solidFill>
                  <a:srgbClr val="000000"/>
                </a:solidFill>
              </a:rPr>
              <a:pPr>
                <a:defRPr/>
              </a:pPr>
              <a:t>26/05/2017</a:t>
            </a:fld>
            <a:endParaRPr lang="en-GB">
              <a:solidFill>
                <a:srgbClr val="000000"/>
              </a:solidFill>
            </a:endParaRPr>
          </a:p>
        </p:txBody>
      </p:sp>
      <p:sp>
        <p:nvSpPr>
          <p:cNvPr id="7" name="Footer Placeholder 4"/>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sz="1800">
                <a:latin typeface="+mn-lt"/>
                <a:cs typeface="+mn-cs"/>
              </a:defRPr>
            </a:lvl1pPr>
          </a:lstStyle>
          <a:p>
            <a:pPr>
              <a:defRPr/>
            </a:pPr>
            <a:endParaRPr lang="en-GB">
              <a:solidFill>
                <a:srgbClr val="000000"/>
              </a:solidFill>
            </a:endParaRPr>
          </a:p>
        </p:txBody>
      </p:sp>
      <p:sp>
        <p:nvSpPr>
          <p:cNvPr id="8" name="Slide Number Placeholder 5"/>
          <p:cNvSpPr>
            <a:spLocks noGrp="1"/>
          </p:cNvSpPr>
          <p:nvPr>
            <p:ph type="sldNum" sz="quarter" idx="4"/>
          </p:nvPr>
        </p:nvSpPr>
        <p:spPr>
          <a:xfrm>
            <a:off x="6553200" y="6356350"/>
            <a:ext cx="2133600" cy="365125"/>
          </a:xfrm>
          <a:prstGeom prst="rect">
            <a:avLst/>
          </a:prstGeom>
        </p:spPr>
        <p:txBody>
          <a:bodyPr/>
          <a:lstStyle>
            <a:lvl1pPr fontAlgn="auto">
              <a:spcBef>
                <a:spcPts val="0"/>
              </a:spcBef>
              <a:spcAft>
                <a:spcPts val="0"/>
              </a:spcAft>
              <a:defRPr sz="1800">
                <a:latin typeface="+mn-lt"/>
                <a:cs typeface="+mn-cs"/>
              </a:defRPr>
            </a:lvl1pPr>
          </a:lstStyle>
          <a:p>
            <a:pPr>
              <a:defRPr/>
            </a:pPr>
            <a:fld id="{E04C8780-BBB0-45C3-BE58-D6C7A5FC7ED1}" type="slidenum">
              <a:rPr lang="en-GB">
                <a:solidFill>
                  <a:srgbClr val="000000"/>
                </a:solidFill>
              </a:rPr>
              <a:pPr>
                <a:defRPr/>
              </a:pPr>
              <a:t>‹#›</a:t>
            </a:fld>
            <a:endParaRPr lang="en-GB">
              <a:solidFill>
                <a:srgbClr val="000000"/>
              </a:solidFill>
            </a:endParaRPr>
          </a:p>
        </p:txBody>
      </p:sp>
      <p:sp>
        <p:nvSpPr>
          <p:cNvPr id="5128" name="Text Box 8"/>
          <p:cNvSpPr txBox="1">
            <a:spLocks noChangeArrowheads="1"/>
          </p:cNvSpPr>
          <p:nvPr/>
        </p:nvSpPr>
        <p:spPr bwMode="auto">
          <a:xfrm>
            <a:off x="0" y="3933825"/>
            <a:ext cx="1600200" cy="1238250"/>
          </a:xfrm>
          <a:prstGeom prst="rect">
            <a:avLst/>
          </a:prstGeom>
          <a:solidFill>
            <a:schemeClr val="bg1"/>
          </a:solidFill>
          <a:ln>
            <a:noFill/>
          </a:ln>
          <a:effectLst/>
          <a:extLst/>
        </p:spPr>
        <p:txBody>
          <a:bodyPr>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algn="ctr" eaLnBrk="1" hangingPunct="1">
              <a:spcBef>
                <a:spcPct val="50000"/>
              </a:spcBef>
              <a:defRPr/>
            </a:pPr>
            <a:r>
              <a:rPr lang="en-GB" sz="1600" b="1" smtClean="0">
                <a:solidFill>
                  <a:srgbClr val="000000"/>
                </a:solidFill>
              </a:rPr>
              <a:t>Quality &amp; Improvement Service</a:t>
            </a:r>
            <a:endParaRPr lang="en-GB" sz="1800" b="1" smtClean="0">
              <a:solidFill>
                <a:srgbClr val="000000"/>
              </a:solidFill>
            </a:endParaRPr>
          </a:p>
          <a:p>
            <a:pPr algn="ctr" eaLnBrk="1" hangingPunct="1">
              <a:spcBef>
                <a:spcPct val="50000"/>
              </a:spcBef>
              <a:defRPr/>
            </a:pPr>
            <a:r>
              <a:rPr lang="en-GB" sz="1800" b="1" smtClean="0">
                <a:solidFill>
                  <a:srgbClr val="33CCFF"/>
                </a:solidFill>
              </a:rPr>
              <a:t>nyASSIST</a:t>
            </a:r>
          </a:p>
        </p:txBody>
      </p:sp>
    </p:spTree>
    <p:extLst>
      <p:ext uri="{BB962C8B-B14F-4D97-AF65-F5344CB8AC3E}">
        <p14:creationId xmlns:p14="http://schemas.microsoft.com/office/powerpoint/2010/main" val="1565657351"/>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timing>
    <p:tnLst>
      <p:par>
        <p:cTn id="1" dur="indefinite" restart="never" nodeType="tmRoot"/>
      </p:par>
    </p:tnLst>
  </p:timing>
  <p:txStyles>
    <p:title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Calibri" pitchFamily="34" charset="0"/>
        </a:defRPr>
      </a:lvl2pPr>
      <a:lvl3pPr algn="l" rtl="0" eaLnBrk="0" fontAlgn="base" hangingPunct="0">
        <a:spcBef>
          <a:spcPct val="0"/>
        </a:spcBef>
        <a:spcAft>
          <a:spcPct val="0"/>
        </a:spcAft>
        <a:defRPr sz="4000">
          <a:solidFill>
            <a:schemeClr val="tx1"/>
          </a:solidFill>
          <a:latin typeface="Calibri" pitchFamily="34" charset="0"/>
        </a:defRPr>
      </a:lvl3pPr>
      <a:lvl4pPr algn="l" rtl="0" eaLnBrk="0" fontAlgn="base" hangingPunct="0">
        <a:spcBef>
          <a:spcPct val="0"/>
        </a:spcBef>
        <a:spcAft>
          <a:spcPct val="0"/>
        </a:spcAft>
        <a:defRPr sz="4000">
          <a:solidFill>
            <a:schemeClr val="tx1"/>
          </a:solidFill>
          <a:latin typeface="Calibri" pitchFamily="34" charset="0"/>
        </a:defRPr>
      </a:lvl4pPr>
      <a:lvl5pPr algn="l" rtl="0" eaLnBrk="0" fontAlgn="base" hangingPunct="0">
        <a:spcBef>
          <a:spcPct val="0"/>
        </a:spcBef>
        <a:spcAft>
          <a:spcPct val="0"/>
        </a:spcAft>
        <a:defRPr sz="4000">
          <a:solidFill>
            <a:schemeClr val="tx1"/>
          </a:solidFill>
          <a:latin typeface="Calibri" pitchFamily="34" charset="0"/>
        </a:defRPr>
      </a:lvl5pPr>
      <a:lvl6pPr marL="457200" algn="l" rtl="0" eaLnBrk="0" fontAlgn="base" hangingPunct="0">
        <a:spcBef>
          <a:spcPct val="0"/>
        </a:spcBef>
        <a:spcAft>
          <a:spcPct val="0"/>
        </a:spcAft>
        <a:defRPr sz="4000">
          <a:solidFill>
            <a:schemeClr val="tx1"/>
          </a:solidFill>
          <a:latin typeface="Calibri" pitchFamily="34" charset="0"/>
        </a:defRPr>
      </a:lvl6pPr>
      <a:lvl7pPr marL="914400" algn="l" rtl="0" eaLnBrk="0" fontAlgn="base" hangingPunct="0">
        <a:spcBef>
          <a:spcPct val="0"/>
        </a:spcBef>
        <a:spcAft>
          <a:spcPct val="0"/>
        </a:spcAft>
        <a:defRPr sz="4000">
          <a:solidFill>
            <a:schemeClr val="tx1"/>
          </a:solidFill>
          <a:latin typeface="Calibri" pitchFamily="34" charset="0"/>
        </a:defRPr>
      </a:lvl7pPr>
      <a:lvl8pPr marL="1371600" algn="l" rtl="0" eaLnBrk="0" fontAlgn="base" hangingPunct="0">
        <a:spcBef>
          <a:spcPct val="0"/>
        </a:spcBef>
        <a:spcAft>
          <a:spcPct val="0"/>
        </a:spcAft>
        <a:defRPr sz="4000">
          <a:solidFill>
            <a:schemeClr val="tx1"/>
          </a:solidFill>
          <a:latin typeface="Calibri" pitchFamily="34" charset="0"/>
        </a:defRPr>
      </a:lvl8pPr>
      <a:lvl9pPr marL="1828800" algn="l" rtl="0" eaLnBrk="0" fontAlgn="base" hangingPunct="0">
        <a:spcBef>
          <a:spcPct val="0"/>
        </a:spcBef>
        <a:spcAft>
          <a:spcPct val="0"/>
        </a:spcAft>
        <a:defRPr sz="40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73A8AA1-50D1-4CA6-8EC6-F3105C44D227}" type="datetimeFigureOut">
              <a:rPr lang="en-GB" smtClean="0">
                <a:solidFill>
                  <a:prstClr val="black">
                    <a:tint val="75000"/>
                  </a:prstClr>
                </a:solidFill>
                <a:latin typeface="Calibri" panose="020F0502020204030204"/>
              </a:rPr>
              <a:pPr fontAlgn="auto">
                <a:spcBef>
                  <a:spcPts val="0"/>
                </a:spcBef>
                <a:spcAft>
                  <a:spcPts val="0"/>
                </a:spcAft>
              </a:pPr>
              <a:t>26/05/2017</a:t>
            </a:fld>
            <a:endParaRPr lang="en-GB">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302D610-0779-431C-ADF5-565674EF8E34}" type="slidenum">
              <a:rPr lang="en-GB" smtClean="0">
                <a:solidFill>
                  <a:prstClr val="black">
                    <a:tint val="75000"/>
                  </a:prstClr>
                </a:solidFill>
                <a:latin typeface="Calibri" panose="020F0502020204030204"/>
              </a:rPr>
              <a:pPr fontAlgn="auto">
                <a:spcBef>
                  <a:spcPts val="0"/>
                </a:spcBef>
                <a:spcAft>
                  <a:spcPts val="0"/>
                </a:spcAft>
              </a:pPr>
              <a:t>‹#›</a:t>
            </a:fld>
            <a:endParaRPr lang="en-GB">
              <a:solidFill>
                <a:prstClr val="black">
                  <a:tint val="75000"/>
                </a:prstClr>
              </a:solidFill>
              <a:latin typeface="Calibri" panose="020F0502020204030204"/>
            </a:endParaRPr>
          </a:p>
        </p:txBody>
      </p:sp>
    </p:spTree>
    <p:extLst>
      <p:ext uri="{BB962C8B-B14F-4D97-AF65-F5344CB8AC3E}">
        <p14:creationId xmlns:p14="http://schemas.microsoft.com/office/powerpoint/2010/main" val="65888172"/>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10" descr="Graphic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5661025"/>
            <a:ext cx="91440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bwMode="auto">
          <a:xfrm>
            <a:off x="685800" y="1600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100" name="Rectangle 3"/>
          <p:cNvSpPr>
            <a:spLocks noGrp="1" noChangeArrowheads="1"/>
          </p:cNvSpPr>
          <p:nvPr>
            <p:ph type="body" idx="1"/>
          </p:nvPr>
        </p:nvSpPr>
        <p:spPr bwMode="auto">
          <a:xfrm>
            <a:off x="685800" y="2971800"/>
            <a:ext cx="7772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2" name="Rectangle 4"/>
          <p:cNvSpPr>
            <a:spLocks noGrp="1" noChangeArrowheads="1"/>
          </p:cNvSpPr>
          <p:nvPr>
            <p:ph type="dt" sz="half" idx="2"/>
          </p:nvPr>
        </p:nvSpPr>
        <p:spPr bwMode="auto">
          <a:xfrm>
            <a:off x="468313" y="6248400"/>
            <a:ext cx="2122487"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srgbClr val="FFFFFF"/>
                </a:solidFill>
                <a:latin typeface="Arial"/>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FFFFFF"/>
                </a:solidFill>
                <a:latin typeface="Arial"/>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2122488"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FFFFFF"/>
                </a:solidFill>
                <a:latin typeface="Arial"/>
                <a:cs typeface="Arial" charset="0"/>
              </a:defRPr>
            </a:lvl1pPr>
          </a:lstStyle>
          <a:p>
            <a:pPr>
              <a:defRPr/>
            </a:pPr>
            <a:fld id="{5C82EAD0-9172-4FF8-A07A-D94B3AC77D3D}" type="slidenum">
              <a:rPr lang="en-US"/>
              <a:pPr>
                <a:defRPr/>
              </a:pPr>
              <a:t>‹#›</a:t>
            </a:fld>
            <a:endParaRPr lang="en-US"/>
          </a:p>
        </p:txBody>
      </p:sp>
      <p:pic>
        <p:nvPicPr>
          <p:cNvPr id="4104" name="Picture 7" descr="NYCC logo"/>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6300788"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6538648"/>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Lst>
  <p:hf hdr="0" ftr="0" dt="0"/>
  <p:txStyles>
    <p:titleStyle>
      <a:lvl1pPr algn="just" rtl="0" eaLnBrk="0" fontAlgn="base" hangingPunct="0">
        <a:spcBef>
          <a:spcPct val="0"/>
        </a:spcBef>
        <a:spcAft>
          <a:spcPct val="0"/>
        </a:spcAft>
        <a:defRPr sz="4000">
          <a:solidFill>
            <a:srgbClr val="2C4592"/>
          </a:solidFill>
          <a:latin typeface="+mj-lt"/>
          <a:ea typeface="+mj-ea"/>
          <a:cs typeface="+mj-cs"/>
        </a:defRPr>
      </a:lvl1pPr>
      <a:lvl2pPr algn="just" rtl="0" eaLnBrk="0" fontAlgn="base" hangingPunct="0">
        <a:spcBef>
          <a:spcPct val="0"/>
        </a:spcBef>
        <a:spcAft>
          <a:spcPct val="0"/>
        </a:spcAft>
        <a:defRPr sz="4000">
          <a:solidFill>
            <a:srgbClr val="2C4592"/>
          </a:solidFill>
          <a:latin typeface="Arial" charset="0"/>
        </a:defRPr>
      </a:lvl2pPr>
      <a:lvl3pPr algn="just" rtl="0" eaLnBrk="0" fontAlgn="base" hangingPunct="0">
        <a:spcBef>
          <a:spcPct val="0"/>
        </a:spcBef>
        <a:spcAft>
          <a:spcPct val="0"/>
        </a:spcAft>
        <a:defRPr sz="4000">
          <a:solidFill>
            <a:srgbClr val="2C4592"/>
          </a:solidFill>
          <a:latin typeface="Arial" charset="0"/>
        </a:defRPr>
      </a:lvl3pPr>
      <a:lvl4pPr algn="just" rtl="0" eaLnBrk="0" fontAlgn="base" hangingPunct="0">
        <a:spcBef>
          <a:spcPct val="0"/>
        </a:spcBef>
        <a:spcAft>
          <a:spcPct val="0"/>
        </a:spcAft>
        <a:defRPr sz="4000">
          <a:solidFill>
            <a:srgbClr val="2C4592"/>
          </a:solidFill>
          <a:latin typeface="Arial" charset="0"/>
        </a:defRPr>
      </a:lvl4pPr>
      <a:lvl5pPr algn="just" rtl="0" eaLnBrk="0" fontAlgn="base" hangingPunct="0">
        <a:spcBef>
          <a:spcPct val="0"/>
        </a:spcBef>
        <a:spcAft>
          <a:spcPct val="0"/>
        </a:spcAft>
        <a:defRPr sz="4000">
          <a:solidFill>
            <a:srgbClr val="2C4592"/>
          </a:solidFill>
          <a:latin typeface="Arial" charset="0"/>
        </a:defRPr>
      </a:lvl5pPr>
      <a:lvl6pPr marL="457200" algn="just" rtl="0" eaLnBrk="0" fontAlgn="base" hangingPunct="0">
        <a:spcBef>
          <a:spcPct val="0"/>
        </a:spcBef>
        <a:spcAft>
          <a:spcPct val="0"/>
        </a:spcAft>
        <a:defRPr sz="4000">
          <a:solidFill>
            <a:srgbClr val="2C4592"/>
          </a:solidFill>
          <a:latin typeface="Arial" charset="0"/>
        </a:defRPr>
      </a:lvl6pPr>
      <a:lvl7pPr marL="914400" algn="just" rtl="0" eaLnBrk="0" fontAlgn="base" hangingPunct="0">
        <a:spcBef>
          <a:spcPct val="0"/>
        </a:spcBef>
        <a:spcAft>
          <a:spcPct val="0"/>
        </a:spcAft>
        <a:defRPr sz="4000">
          <a:solidFill>
            <a:srgbClr val="2C4592"/>
          </a:solidFill>
          <a:latin typeface="Arial" charset="0"/>
        </a:defRPr>
      </a:lvl7pPr>
      <a:lvl8pPr marL="1371600" algn="just" rtl="0" eaLnBrk="0" fontAlgn="base" hangingPunct="0">
        <a:spcBef>
          <a:spcPct val="0"/>
        </a:spcBef>
        <a:spcAft>
          <a:spcPct val="0"/>
        </a:spcAft>
        <a:defRPr sz="4000">
          <a:solidFill>
            <a:srgbClr val="2C4592"/>
          </a:solidFill>
          <a:latin typeface="Arial" charset="0"/>
        </a:defRPr>
      </a:lvl8pPr>
      <a:lvl9pPr marL="1828800" algn="just" rtl="0" eaLnBrk="0" fontAlgn="base" hangingPunct="0">
        <a:spcBef>
          <a:spcPct val="0"/>
        </a:spcBef>
        <a:spcAft>
          <a:spcPct val="0"/>
        </a:spcAft>
        <a:defRPr sz="4000">
          <a:solidFill>
            <a:srgbClr val="2C4592"/>
          </a:solidFill>
          <a:latin typeface="Arial" charset="0"/>
        </a:defRPr>
      </a:lvl9pPr>
    </p:titleStyle>
    <p:bodyStyle>
      <a:lvl1pPr marL="342900" indent="-342900" algn="just" rtl="0" eaLnBrk="0" fontAlgn="base" hangingPunct="0">
        <a:spcBef>
          <a:spcPct val="20000"/>
        </a:spcBef>
        <a:spcAft>
          <a:spcPct val="0"/>
        </a:spcAft>
        <a:buClr>
          <a:srgbClr val="2C4592"/>
        </a:buClr>
        <a:buSzPct val="50000"/>
        <a:buFont typeface="Wingdings" pitchFamily="2" charset="2"/>
        <a:buChar char="l"/>
        <a:defRPr sz="2800">
          <a:solidFill>
            <a:srgbClr val="2C4592"/>
          </a:solidFill>
          <a:latin typeface="+mn-lt"/>
          <a:ea typeface="+mn-ea"/>
          <a:cs typeface="+mn-cs"/>
        </a:defRPr>
      </a:lvl1pPr>
      <a:lvl2pPr marL="742950" indent="-285750" algn="just" rtl="0" eaLnBrk="0" fontAlgn="base" hangingPunct="0">
        <a:spcBef>
          <a:spcPct val="20000"/>
        </a:spcBef>
        <a:spcAft>
          <a:spcPct val="0"/>
        </a:spcAft>
        <a:buClr>
          <a:srgbClr val="2C4592"/>
        </a:buClr>
        <a:buSzPct val="50000"/>
        <a:buFont typeface="Wingdings" pitchFamily="2" charset="2"/>
        <a:buChar char="l"/>
        <a:defRPr sz="2400">
          <a:solidFill>
            <a:srgbClr val="2C4592"/>
          </a:solidFill>
          <a:latin typeface="+mn-lt"/>
        </a:defRPr>
      </a:lvl2pPr>
      <a:lvl3pPr marL="1143000" indent="-228600" algn="just" rtl="0" eaLnBrk="0" fontAlgn="base" hangingPunct="0">
        <a:spcBef>
          <a:spcPct val="20000"/>
        </a:spcBef>
        <a:spcAft>
          <a:spcPct val="0"/>
        </a:spcAft>
        <a:buChar char="•"/>
        <a:defRPr sz="2400">
          <a:solidFill>
            <a:schemeClr val="bg1"/>
          </a:solidFill>
          <a:latin typeface="+mn-lt"/>
        </a:defRPr>
      </a:lvl3pPr>
      <a:lvl4pPr marL="1600200" indent="-228600" algn="just" rtl="0" eaLnBrk="0" fontAlgn="base" hangingPunct="0">
        <a:spcBef>
          <a:spcPct val="20000"/>
        </a:spcBef>
        <a:spcAft>
          <a:spcPct val="0"/>
        </a:spcAft>
        <a:buChar char="–"/>
        <a:defRPr sz="2000">
          <a:solidFill>
            <a:schemeClr val="bg1"/>
          </a:solidFill>
          <a:latin typeface="+mn-lt"/>
        </a:defRPr>
      </a:lvl4pPr>
      <a:lvl5pPr marL="2057400" indent="-228600" algn="just" rtl="0" eaLnBrk="0" fontAlgn="base" hangingPunct="0">
        <a:spcBef>
          <a:spcPct val="20000"/>
        </a:spcBef>
        <a:spcAft>
          <a:spcPct val="0"/>
        </a:spcAft>
        <a:buChar char="»"/>
        <a:defRPr sz="2000">
          <a:solidFill>
            <a:schemeClr val="bg1"/>
          </a:solidFill>
          <a:latin typeface="+mn-lt"/>
        </a:defRPr>
      </a:lvl5pPr>
      <a:lvl6pPr marL="2514600" indent="-228600" algn="just" rtl="0" eaLnBrk="0" fontAlgn="base" hangingPunct="0">
        <a:spcBef>
          <a:spcPct val="20000"/>
        </a:spcBef>
        <a:spcAft>
          <a:spcPct val="0"/>
        </a:spcAft>
        <a:buChar char="»"/>
        <a:defRPr sz="2000">
          <a:solidFill>
            <a:schemeClr val="bg1"/>
          </a:solidFill>
          <a:latin typeface="+mn-lt"/>
        </a:defRPr>
      </a:lvl6pPr>
      <a:lvl7pPr marL="2971800" indent="-228600" algn="just" rtl="0" eaLnBrk="0" fontAlgn="base" hangingPunct="0">
        <a:spcBef>
          <a:spcPct val="20000"/>
        </a:spcBef>
        <a:spcAft>
          <a:spcPct val="0"/>
        </a:spcAft>
        <a:buChar char="»"/>
        <a:defRPr sz="2000">
          <a:solidFill>
            <a:schemeClr val="bg1"/>
          </a:solidFill>
          <a:latin typeface="+mn-lt"/>
        </a:defRPr>
      </a:lvl7pPr>
      <a:lvl8pPr marL="3429000" indent="-228600" algn="just" rtl="0" eaLnBrk="0" fontAlgn="base" hangingPunct="0">
        <a:spcBef>
          <a:spcPct val="20000"/>
        </a:spcBef>
        <a:spcAft>
          <a:spcPct val="0"/>
        </a:spcAft>
        <a:buChar char="»"/>
        <a:defRPr sz="2000">
          <a:solidFill>
            <a:schemeClr val="bg1"/>
          </a:solidFill>
          <a:latin typeface="+mn-lt"/>
        </a:defRPr>
      </a:lvl8pPr>
      <a:lvl9pPr marL="3886200" indent="-228600" algn="just" rtl="0" eaLnBrk="0" fontAlgn="base" hangingPunct="0">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73A8AA1-50D1-4CA6-8EC6-F3105C44D227}" type="datetimeFigureOut">
              <a:rPr lang="en-GB" smtClean="0">
                <a:solidFill>
                  <a:prstClr val="black">
                    <a:tint val="75000"/>
                  </a:prstClr>
                </a:solidFill>
                <a:latin typeface="Calibri" panose="020F0502020204030204"/>
              </a:rPr>
              <a:pPr fontAlgn="auto">
                <a:spcBef>
                  <a:spcPts val="0"/>
                </a:spcBef>
                <a:spcAft>
                  <a:spcPts val="0"/>
                </a:spcAft>
              </a:pPr>
              <a:t>26/05/2017</a:t>
            </a:fld>
            <a:endParaRPr lang="en-GB">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302D610-0779-431C-ADF5-565674EF8E34}" type="slidenum">
              <a:rPr lang="en-GB" smtClean="0">
                <a:solidFill>
                  <a:prstClr val="black">
                    <a:tint val="75000"/>
                  </a:prstClr>
                </a:solidFill>
                <a:latin typeface="Calibri" panose="020F0502020204030204"/>
              </a:rPr>
              <a:pPr fontAlgn="auto">
                <a:spcBef>
                  <a:spcPts val="0"/>
                </a:spcBef>
                <a:spcAft>
                  <a:spcPts val="0"/>
                </a:spcAft>
              </a:pPr>
              <a:t>‹#›</a:t>
            </a:fld>
            <a:endParaRPr lang="en-GB">
              <a:solidFill>
                <a:prstClr val="black">
                  <a:tint val="75000"/>
                </a:prstClr>
              </a:solidFill>
              <a:latin typeface="Calibri" panose="020F0502020204030204"/>
            </a:endParaRPr>
          </a:p>
        </p:txBody>
      </p:sp>
    </p:spTree>
    <p:extLst>
      <p:ext uri="{BB962C8B-B14F-4D97-AF65-F5344CB8AC3E}">
        <p14:creationId xmlns:p14="http://schemas.microsoft.com/office/powerpoint/2010/main" val="3241205654"/>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4098" name="Picture 4" descr="Strip.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619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Calibri" pitchFamily="34" charset="0"/>
        </a:defRPr>
      </a:lvl2pPr>
      <a:lvl3pPr algn="l" rtl="0" eaLnBrk="0" fontAlgn="base" hangingPunct="0">
        <a:spcBef>
          <a:spcPct val="0"/>
        </a:spcBef>
        <a:spcAft>
          <a:spcPct val="0"/>
        </a:spcAft>
        <a:defRPr sz="4000">
          <a:solidFill>
            <a:schemeClr val="tx1"/>
          </a:solidFill>
          <a:latin typeface="Calibri" pitchFamily="34" charset="0"/>
        </a:defRPr>
      </a:lvl3pPr>
      <a:lvl4pPr algn="l" rtl="0" eaLnBrk="0" fontAlgn="base" hangingPunct="0">
        <a:spcBef>
          <a:spcPct val="0"/>
        </a:spcBef>
        <a:spcAft>
          <a:spcPct val="0"/>
        </a:spcAft>
        <a:defRPr sz="4000">
          <a:solidFill>
            <a:schemeClr val="tx1"/>
          </a:solidFill>
          <a:latin typeface="Calibri" pitchFamily="34" charset="0"/>
        </a:defRPr>
      </a:lvl4pPr>
      <a:lvl5pPr algn="l" rtl="0" eaLnBrk="0" fontAlgn="base" hangingPunct="0">
        <a:spcBef>
          <a:spcPct val="0"/>
        </a:spcBef>
        <a:spcAft>
          <a:spcPct val="0"/>
        </a:spcAft>
        <a:defRPr sz="4000">
          <a:solidFill>
            <a:schemeClr val="tx1"/>
          </a:solidFill>
          <a:latin typeface="Calibri" pitchFamily="34" charset="0"/>
        </a:defRPr>
      </a:lvl5pPr>
      <a:lvl6pPr marL="457200" algn="l" rtl="0" eaLnBrk="0" fontAlgn="base" hangingPunct="0">
        <a:spcBef>
          <a:spcPct val="0"/>
        </a:spcBef>
        <a:spcAft>
          <a:spcPct val="0"/>
        </a:spcAft>
        <a:defRPr sz="4000">
          <a:solidFill>
            <a:schemeClr val="tx1"/>
          </a:solidFill>
          <a:latin typeface="Calibri" pitchFamily="34" charset="0"/>
        </a:defRPr>
      </a:lvl6pPr>
      <a:lvl7pPr marL="914400" algn="l" rtl="0" eaLnBrk="0" fontAlgn="base" hangingPunct="0">
        <a:spcBef>
          <a:spcPct val="0"/>
        </a:spcBef>
        <a:spcAft>
          <a:spcPct val="0"/>
        </a:spcAft>
        <a:defRPr sz="4000">
          <a:solidFill>
            <a:schemeClr val="tx1"/>
          </a:solidFill>
          <a:latin typeface="Calibri" pitchFamily="34" charset="0"/>
        </a:defRPr>
      </a:lvl7pPr>
      <a:lvl8pPr marL="1371600" algn="l" rtl="0" eaLnBrk="0" fontAlgn="base" hangingPunct="0">
        <a:spcBef>
          <a:spcPct val="0"/>
        </a:spcBef>
        <a:spcAft>
          <a:spcPct val="0"/>
        </a:spcAft>
        <a:defRPr sz="4000">
          <a:solidFill>
            <a:schemeClr val="tx1"/>
          </a:solidFill>
          <a:latin typeface="Calibri" pitchFamily="34" charset="0"/>
        </a:defRPr>
      </a:lvl8pPr>
      <a:lvl9pPr marL="1828800" algn="l" rtl="0" eaLnBrk="0" fontAlgn="base" hangingPunct="0">
        <a:spcBef>
          <a:spcPct val="0"/>
        </a:spcBef>
        <a:spcAft>
          <a:spcPct val="0"/>
        </a:spcAft>
        <a:defRPr sz="40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73A8AA1-50D1-4CA6-8EC6-F3105C44D227}" type="datetimeFigureOut">
              <a:rPr lang="en-GB" smtClean="0">
                <a:solidFill>
                  <a:prstClr val="black">
                    <a:tint val="75000"/>
                  </a:prstClr>
                </a:solidFill>
                <a:latin typeface="Calibri" panose="020F0502020204030204"/>
              </a:rPr>
              <a:pPr fontAlgn="auto">
                <a:spcBef>
                  <a:spcPts val="0"/>
                </a:spcBef>
                <a:spcAft>
                  <a:spcPts val="0"/>
                </a:spcAft>
              </a:pPr>
              <a:t>26/05/2017</a:t>
            </a:fld>
            <a:endParaRPr lang="en-GB">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302D610-0779-431C-ADF5-565674EF8E34}" type="slidenum">
              <a:rPr lang="en-GB" smtClean="0">
                <a:solidFill>
                  <a:prstClr val="black">
                    <a:tint val="75000"/>
                  </a:prstClr>
                </a:solidFill>
                <a:latin typeface="Calibri" panose="020F0502020204030204"/>
              </a:rPr>
              <a:pPr fontAlgn="auto">
                <a:spcBef>
                  <a:spcPts val="0"/>
                </a:spcBef>
                <a:spcAft>
                  <a:spcPts val="0"/>
                </a:spcAft>
              </a:pPr>
              <a:t>‹#›</a:t>
            </a:fld>
            <a:endParaRPr lang="en-GB">
              <a:solidFill>
                <a:prstClr val="black">
                  <a:tint val="75000"/>
                </a:prstClr>
              </a:solidFill>
              <a:latin typeface="Calibri" panose="020F0502020204030204"/>
            </a:endParaRPr>
          </a:p>
        </p:txBody>
      </p:sp>
    </p:spTree>
    <p:extLst>
      <p:ext uri="{BB962C8B-B14F-4D97-AF65-F5344CB8AC3E}">
        <p14:creationId xmlns:p14="http://schemas.microsoft.com/office/powerpoint/2010/main" val="56507448"/>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122" name="Picture 4" descr="Strip.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619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Placeholder 1"/>
          <p:cNvSpPr>
            <a:spLocks noGrp="1"/>
          </p:cNvSpPr>
          <p:nvPr>
            <p:ph type="title"/>
          </p:nvPr>
        </p:nvSpPr>
        <p:spPr bwMode="auto">
          <a:xfrm>
            <a:off x="1979613" y="274638"/>
            <a:ext cx="6707187"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5124" name="Text Placeholder 2"/>
          <p:cNvSpPr>
            <a:spLocks noGrp="1"/>
          </p:cNvSpPr>
          <p:nvPr>
            <p:ph type="body" idx="1"/>
          </p:nvPr>
        </p:nvSpPr>
        <p:spPr bwMode="auto">
          <a:xfrm>
            <a:off x="1979613" y="1600200"/>
            <a:ext cx="6707187" cy="485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6" name="Date Placeholder 3"/>
          <p:cNvSpPr>
            <a:spLocks noGrp="1"/>
          </p:cNvSpPr>
          <p:nvPr>
            <p:ph type="dt" sz="half" idx="2"/>
          </p:nvPr>
        </p:nvSpPr>
        <p:spPr>
          <a:xfrm>
            <a:off x="1862138" y="6356350"/>
            <a:ext cx="2133600" cy="365125"/>
          </a:xfrm>
          <a:prstGeom prst="rect">
            <a:avLst/>
          </a:prstGeom>
        </p:spPr>
        <p:txBody>
          <a:bodyPr/>
          <a:lstStyle>
            <a:lvl1pPr fontAlgn="auto">
              <a:spcBef>
                <a:spcPts val="0"/>
              </a:spcBef>
              <a:spcAft>
                <a:spcPts val="0"/>
              </a:spcAft>
              <a:defRPr sz="1800">
                <a:latin typeface="+mn-lt"/>
                <a:cs typeface="+mn-cs"/>
              </a:defRPr>
            </a:lvl1pPr>
          </a:lstStyle>
          <a:p>
            <a:pPr>
              <a:defRPr/>
            </a:pPr>
            <a:fld id="{D32D2821-2C16-4500-970B-8D041565329D}" type="datetimeFigureOut">
              <a:rPr lang="en-GB">
                <a:solidFill>
                  <a:srgbClr val="000000"/>
                </a:solidFill>
              </a:rPr>
              <a:pPr>
                <a:defRPr/>
              </a:pPr>
              <a:t>26/05/2017</a:t>
            </a:fld>
            <a:endParaRPr lang="en-GB">
              <a:solidFill>
                <a:srgbClr val="000000"/>
              </a:solidFill>
            </a:endParaRPr>
          </a:p>
        </p:txBody>
      </p:sp>
      <p:sp>
        <p:nvSpPr>
          <p:cNvPr id="7" name="Footer Placeholder 4"/>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sz="1800">
                <a:latin typeface="+mn-lt"/>
                <a:cs typeface="+mn-cs"/>
              </a:defRPr>
            </a:lvl1pPr>
          </a:lstStyle>
          <a:p>
            <a:pPr>
              <a:defRPr/>
            </a:pPr>
            <a:endParaRPr lang="en-GB">
              <a:solidFill>
                <a:srgbClr val="000000"/>
              </a:solidFill>
            </a:endParaRPr>
          </a:p>
        </p:txBody>
      </p:sp>
      <p:sp>
        <p:nvSpPr>
          <p:cNvPr id="8" name="Slide Number Placeholder 5"/>
          <p:cNvSpPr>
            <a:spLocks noGrp="1"/>
          </p:cNvSpPr>
          <p:nvPr>
            <p:ph type="sldNum" sz="quarter" idx="4"/>
          </p:nvPr>
        </p:nvSpPr>
        <p:spPr>
          <a:xfrm>
            <a:off x="6553200" y="6356350"/>
            <a:ext cx="2133600" cy="365125"/>
          </a:xfrm>
          <a:prstGeom prst="rect">
            <a:avLst/>
          </a:prstGeom>
        </p:spPr>
        <p:txBody>
          <a:bodyPr/>
          <a:lstStyle>
            <a:lvl1pPr fontAlgn="auto">
              <a:spcBef>
                <a:spcPts val="0"/>
              </a:spcBef>
              <a:spcAft>
                <a:spcPts val="0"/>
              </a:spcAft>
              <a:defRPr sz="1800">
                <a:latin typeface="+mn-lt"/>
                <a:cs typeface="+mn-cs"/>
              </a:defRPr>
            </a:lvl1pPr>
          </a:lstStyle>
          <a:p>
            <a:pPr>
              <a:defRPr/>
            </a:pPr>
            <a:fld id="{E04C8780-BBB0-45C3-BE58-D6C7A5FC7ED1}" type="slidenum">
              <a:rPr lang="en-GB">
                <a:solidFill>
                  <a:srgbClr val="000000"/>
                </a:solidFill>
              </a:rPr>
              <a:pPr>
                <a:defRPr/>
              </a:pPr>
              <a:t>‹#›</a:t>
            </a:fld>
            <a:endParaRPr lang="en-GB">
              <a:solidFill>
                <a:srgbClr val="000000"/>
              </a:solidFill>
            </a:endParaRPr>
          </a:p>
        </p:txBody>
      </p:sp>
      <p:sp>
        <p:nvSpPr>
          <p:cNvPr id="5128" name="Text Box 8"/>
          <p:cNvSpPr txBox="1">
            <a:spLocks noChangeArrowheads="1"/>
          </p:cNvSpPr>
          <p:nvPr/>
        </p:nvSpPr>
        <p:spPr bwMode="auto">
          <a:xfrm>
            <a:off x="0" y="3933825"/>
            <a:ext cx="1600200" cy="1238250"/>
          </a:xfrm>
          <a:prstGeom prst="rect">
            <a:avLst/>
          </a:prstGeom>
          <a:solidFill>
            <a:schemeClr val="bg1"/>
          </a:solidFill>
          <a:ln>
            <a:noFill/>
          </a:ln>
          <a:effectLst/>
          <a:extLst/>
        </p:spPr>
        <p:txBody>
          <a:bodyPr>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algn="ctr" eaLnBrk="1" hangingPunct="1">
              <a:spcBef>
                <a:spcPct val="50000"/>
              </a:spcBef>
              <a:defRPr/>
            </a:pPr>
            <a:r>
              <a:rPr lang="en-GB" sz="1600" b="1" smtClean="0">
                <a:solidFill>
                  <a:srgbClr val="000000"/>
                </a:solidFill>
              </a:rPr>
              <a:t>Quality &amp; Improvement Service</a:t>
            </a:r>
            <a:endParaRPr lang="en-GB" sz="1800" b="1" smtClean="0">
              <a:solidFill>
                <a:srgbClr val="000000"/>
              </a:solidFill>
            </a:endParaRPr>
          </a:p>
          <a:p>
            <a:pPr algn="ctr" eaLnBrk="1" hangingPunct="1">
              <a:spcBef>
                <a:spcPct val="50000"/>
              </a:spcBef>
              <a:defRPr/>
            </a:pPr>
            <a:r>
              <a:rPr lang="en-GB" sz="1800" b="1" smtClean="0">
                <a:solidFill>
                  <a:srgbClr val="33CCFF"/>
                </a:solidFill>
              </a:rPr>
              <a:t>nyASSIST</a:t>
            </a:r>
          </a:p>
        </p:txBody>
      </p:sp>
    </p:spTree>
    <p:extLst>
      <p:ext uri="{BB962C8B-B14F-4D97-AF65-F5344CB8AC3E}">
        <p14:creationId xmlns:p14="http://schemas.microsoft.com/office/powerpoint/2010/main" val="565336506"/>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Lst>
  <p:timing>
    <p:tnLst>
      <p:par>
        <p:cTn id="1" dur="indefinite" restart="never" nodeType="tmRoot"/>
      </p:par>
    </p:tnLst>
  </p:timing>
  <p:txStyles>
    <p:title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Calibri" pitchFamily="34" charset="0"/>
        </a:defRPr>
      </a:lvl2pPr>
      <a:lvl3pPr algn="l" rtl="0" eaLnBrk="0" fontAlgn="base" hangingPunct="0">
        <a:spcBef>
          <a:spcPct val="0"/>
        </a:spcBef>
        <a:spcAft>
          <a:spcPct val="0"/>
        </a:spcAft>
        <a:defRPr sz="4000">
          <a:solidFill>
            <a:schemeClr val="tx1"/>
          </a:solidFill>
          <a:latin typeface="Calibri" pitchFamily="34" charset="0"/>
        </a:defRPr>
      </a:lvl3pPr>
      <a:lvl4pPr algn="l" rtl="0" eaLnBrk="0" fontAlgn="base" hangingPunct="0">
        <a:spcBef>
          <a:spcPct val="0"/>
        </a:spcBef>
        <a:spcAft>
          <a:spcPct val="0"/>
        </a:spcAft>
        <a:defRPr sz="4000">
          <a:solidFill>
            <a:schemeClr val="tx1"/>
          </a:solidFill>
          <a:latin typeface="Calibri" pitchFamily="34" charset="0"/>
        </a:defRPr>
      </a:lvl4pPr>
      <a:lvl5pPr algn="l" rtl="0" eaLnBrk="0" fontAlgn="base" hangingPunct="0">
        <a:spcBef>
          <a:spcPct val="0"/>
        </a:spcBef>
        <a:spcAft>
          <a:spcPct val="0"/>
        </a:spcAft>
        <a:defRPr sz="4000">
          <a:solidFill>
            <a:schemeClr val="tx1"/>
          </a:solidFill>
          <a:latin typeface="Calibri" pitchFamily="34" charset="0"/>
        </a:defRPr>
      </a:lvl5pPr>
      <a:lvl6pPr marL="457200" algn="l" rtl="0" eaLnBrk="0" fontAlgn="base" hangingPunct="0">
        <a:spcBef>
          <a:spcPct val="0"/>
        </a:spcBef>
        <a:spcAft>
          <a:spcPct val="0"/>
        </a:spcAft>
        <a:defRPr sz="4000">
          <a:solidFill>
            <a:schemeClr val="tx1"/>
          </a:solidFill>
          <a:latin typeface="Calibri" pitchFamily="34" charset="0"/>
        </a:defRPr>
      </a:lvl6pPr>
      <a:lvl7pPr marL="914400" algn="l" rtl="0" eaLnBrk="0" fontAlgn="base" hangingPunct="0">
        <a:spcBef>
          <a:spcPct val="0"/>
        </a:spcBef>
        <a:spcAft>
          <a:spcPct val="0"/>
        </a:spcAft>
        <a:defRPr sz="4000">
          <a:solidFill>
            <a:schemeClr val="tx1"/>
          </a:solidFill>
          <a:latin typeface="Calibri" pitchFamily="34" charset="0"/>
        </a:defRPr>
      </a:lvl7pPr>
      <a:lvl8pPr marL="1371600" algn="l" rtl="0" eaLnBrk="0" fontAlgn="base" hangingPunct="0">
        <a:spcBef>
          <a:spcPct val="0"/>
        </a:spcBef>
        <a:spcAft>
          <a:spcPct val="0"/>
        </a:spcAft>
        <a:defRPr sz="4000">
          <a:solidFill>
            <a:schemeClr val="tx1"/>
          </a:solidFill>
          <a:latin typeface="Calibri" pitchFamily="34" charset="0"/>
        </a:defRPr>
      </a:lvl8pPr>
      <a:lvl9pPr marL="1828800" algn="l" rtl="0" eaLnBrk="0" fontAlgn="base" hangingPunct="0">
        <a:spcBef>
          <a:spcPct val="0"/>
        </a:spcBef>
        <a:spcAft>
          <a:spcPct val="0"/>
        </a:spcAft>
        <a:defRPr sz="40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997741"/>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Lst>
  <p:timing>
    <p:tnLst>
      <p:par>
        <p:cTn id="1" dur="indefinite" restart="never" nodeType="tmRoot"/>
      </p:par>
    </p:tnLst>
  </p:timing>
  <p:hf hdr="0" ftr="0" dt="0"/>
  <p:txStyles>
    <p:titleStyle>
      <a:lvl1pPr algn="just" rtl="0" eaLnBrk="1" fontAlgn="base" hangingPunct="1">
        <a:spcBef>
          <a:spcPct val="0"/>
        </a:spcBef>
        <a:spcAft>
          <a:spcPct val="0"/>
        </a:spcAft>
        <a:defRPr sz="4000">
          <a:solidFill>
            <a:srgbClr val="0055A4"/>
          </a:solidFill>
          <a:latin typeface="+mj-lt"/>
          <a:ea typeface="+mj-ea"/>
          <a:cs typeface="+mj-cs"/>
        </a:defRPr>
      </a:lvl1pPr>
      <a:lvl2pPr algn="just" rtl="0" eaLnBrk="1" fontAlgn="base" hangingPunct="1">
        <a:spcBef>
          <a:spcPct val="0"/>
        </a:spcBef>
        <a:spcAft>
          <a:spcPct val="0"/>
        </a:spcAft>
        <a:defRPr sz="4000">
          <a:solidFill>
            <a:srgbClr val="0055A4"/>
          </a:solidFill>
          <a:latin typeface="Arial" charset="0"/>
        </a:defRPr>
      </a:lvl2pPr>
      <a:lvl3pPr algn="just" rtl="0" eaLnBrk="1" fontAlgn="base" hangingPunct="1">
        <a:spcBef>
          <a:spcPct val="0"/>
        </a:spcBef>
        <a:spcAft>
          <a:spcPct val="0"/>
        </a:spcAft>
        <a:defRPr sz="4000">
          <a:solidFill>
            <a:srgbClr val="0055A4"/>
          </a:solidFill>
          <a:latin typeface="Arial" charset="0"/>
        </a:defRPr>
      </a:lvl3pPr>
      <a:lvl4pPr algn="just" rtl="0" eaLnBrk="1" fontAlgn="base" hangingPunct="1">
        <a:spcBef>
          <a:spcPct val="0"/>
        </a:spcBef>
        <a:spcAft>
          <a:spcPct val="0"/>
        </a:spcAft>
        <a:defRPr sz="4000">
          <a:solidFill>
            <a:srgbClr val="0055A4"/>
          </a:solidFill>
          <a:latin typeface="Arial" charset="0"/>
        </a:defRPr>
      </a:lvl4pPr>
      <a:lvl5pPr algn="just" rtl="0" eaLnBrk="1" fontAlgn="base" hangingPunct="1">
        <a:spcBef>
          <a:spcPct val="0"/>
        </a:spcBef>
        <a:spcAft>
          <a:spcPct val="0"/>
        </a:spcAft>
        <a:defRPr sz="4000">
          <a:solidFill>
            <a:srgbClr val="0055A4"/>
          </a:solidFill>
          <a:latin typeface="Arial" charset="0"/>
        </a:defRPr>
      </a:lvl5pPr>
      <a:lvl6pPr marL="457200" algn="just" rtl="0" eaLnBrk="1" fontAlgn="base" hangingPunct="1">
        <a:spcBef>
          <a:spcPct val="0"/>
        </a:spcBef>
        <a:spcAft>
          <a:spcPct val="0"/>
        </a:spcAft>
        <a:defRPr sz="4000">
          <a:solidFill>
            <a:srgbClr val="0055A4"/>
          </a:solidFill>
          <a:latin typeface="Arial" charset="0"/>
        </a:defRPr>
      </a:lvl6pPr>
      <a:lvl7pPr marL="914400" algn="just" rtl="0" eaLnBrk="1" fontAlgn="base" hangingPunct="1">
        <a:spcBef>
          <a:spcPct val="0"/>
        </a:spcBef>
        <a:spcAft>
          <a:spcPct val="0"/>
        </a:spcAft>
        <a:defRPr sz="4000">
          <a:solidFill>
            <a:srgbClr val="0055A4"/>
          </a:solidFill>
          <a:latin typeface="Arial" charset="0"/>
        </a:defRPr>
      </a:lvl7pPr>
      <a:lvl8pPr marL="1371600" algn="just" rtl="0" eaLnBrk="1" fontAlgn="base" hangingPunct="1">
        <a:spcBef>
          <a:spcPct val="0"/>
        </a:spcBef>
        <a:spcAft>
          <a:spcPct val="0"/>
        </a:spcAft>
        <a:defRPr sz="4000">
          <a:solidFill>
            <a:srgbClr val="0055A4"/>
          </a:solidFill>
          <a:latin typeface="Arial" charset="0"/>
        </a:defRPr>
      </a:lvl8pPr>
      <a:lvl9pPr marL="1828800" algn="just" rtl="0" eaLnBrk="1" fontAlgn="base" hangingPunct="1">
        <a:spcBef>
          <a:spcPct val="0"/>
        </a:spcBef>
        <a:spcAft>
          <a:spcPct val="0"/>
        </a:spcAft>
        <a:defRPr sz="4000">
          <a:solidFill>
            <a:srgbClr val="0055A4"/>
          </a:solidFill>
          <a:latin typeface="Arial" charset="0"/>
        </a:defRPr>
      </a:lvl9pPr>
    </p:titleStyle>
    <p:bodyStyle>
      <a:lvl1pPr marL="342900" indent="-342900" algn="just" rtl="0" eaLnBrk="1" fontAlgn="base" hangingPunct="1">
        <a:spcBef>
          <a:spcPct val="20000"/>
        </a:spcBef>
        <a:spcAft>
          <a:spcPct val="0"/>
        </a:spcAft>
        <a:buClr>
          <a:srgbClr val="2C4592"/>
        </a:buClr>
        <a:buSzPct val="50000"/>
        <a:buFont typeface="Wingdings" pitchFamily="2" charset="2"/>
        <a:buChar char="l"/>
        <a:defRPr sz="2800">
          <a:solidFill>
            <a:srgbClr val="0055A4"/>
          </a:solidFill>
          <a:latin typeface="+mn-lt"/>
          <a:ea typeface="+mn-ea"/>
          <a:cs typeface="+mn-cs"/>
        </a:defRPr>
      </a:lvl1pPr>
      <a:lvl2pPr marL="742950" indent="-285750" algn="just" rtl="0" eaLnBrk="1" fontAlgn="base" hangingPunct="1">
        <a:spcBef>
          <a:spcPct val="20000"/>
        </a:spcBef>
        <a:spcAft>
          <a:spcPct val="0"/>
        </a:spcAft>
        <a:buClr>
          <a:srgbClr val="2C4592"/>
        </a:buClr>
        <a:buSzPct val="50000"/>
        <a:buFont typeface="Wingdings" pitchFamily="2" charset="2"/>
        <a:buChar char="l"/>
        <a:defRPr sz="2400">
          <a:solidFill>
            <a:srgbClr val="0055A4"/>
          </a:solidFill>
          <a:latin typeface="+mn-lt"/>
        </a:defRPr>
      </a:lvl2pPr>
      <a:lvl3pPr marL="1143000" indent="-228600" algn="just" rtl="0" eaLnBrk="1" fontAlgn="base" hangingPunct="1">
        <a:spcBef>
          <a:spcPct val="20000"/>
        </a:spcBef>
        <a:spcAft>
          <a:spcPct val="0"/>
        </a:spcAft>
        <a:buChar char="•"/>
        <a:defRPr sz="2400">
          <a:solidFill>
            <a:schemeClr val="bg1"/>
          </a:solidFill>
          <a:latin typeface="+mn-lt"/>
        </a:defRPr>
      </a:lvl3pPr>
      <a:lvl4pPr marL="1600200" indent="-228600" algn="just" rtl="0" eaLnBrk="1" fontAlgn="base" hangingPunct="1">
        <a:spcBef>
          <a:spcPct val="20000"/>
        </a:spcBef>
        <a:spcAft>
          <a:spcPct val="0"/>
        </a:spcAft>
        <a:buChar char="–"/>
        <a:defRPr sz="2000">
          <a:solidFill>
            <a:schemeClr val="bg1"/>
          </a:solidFill>
          <a:latin typeface="+mn-lt"/>
        </a:defRPr>
      </a:lvl4pPr>
      <a:lvl5pPr marL="2057400" indent="-228600" algn="just" rtl="0" eaLnBrk="1" fontAlgn="base" hangingPunct="1">
        <a:spcBef>
          <a:spcPct val="20000"/>
        </a:spcBef>
        <a:spcAft>
          <a:spcPct val="0"/>
        </a:spcAft>
        <a:buChar char="»"/>
        <a:defRPr sz="2000">
          <a:solidFill>
            <a:schemeClr val="bg1"/>
          </a:solidFill>
          <a:latin typeface="+mn-lt"/>
        </a:defRPr>
      </a:lvl5pPr>
      <a:lvl6pPr marL="2514600" indent="-228600" algn="just" rtl="0" eaLnBrk="1" fontAlgn="base" hangingPunct="1">
        <a:spcBef>
          <a:spcPct val="20000"/>
        </a:spcBef>
        <a:spcAft>
          <a:spcPct val="0"/>
        </a:spcAft>
        <a:buChar char="»"/>
        <a:defRPr sz="2000">
          <a:solidFill>
            <a:schemeClr val="bg1"/>
          </a:solidFill>
          <a:latin typeface="+mn-lt"/>
        </a:defRPr>
      </a:lvl6pPr>
      <a:lvl7pPr marL="2971800" indent="-228600" algn="just" rtl="0" eaLnBrk="1" fontAlgn="base" hangingPunct="1">
        <a:spcBef>
          <a:spcPct val="20000"/>
        </a:spcBef>
        <a:spcAft>
          <a:spcPct val="0"/>
        </a:spcAft>
        <a:buChar char="»"/>
        <a:defRPr sz="2000">
          <a:solidFill>
            <a:schemeClr val="bg1"/>
          </a:solidFill>
          <a:latin typeface="+mn-lt"/>
        </a:defRPr>
      </a:lvl7pPr>
      <a:lvl8pPr marL="3429000" indent="-228600" algn="just" rtl="0" eaLnBrk="1" fontAlgn="base" hangingPunct="1">
        <a:spcBef>
          <a:spcPct val="20000"/>
        </a:spcBef>
        <a:spcAft>
          <a:spcPct val="0"/>
        </a:spcAft>
        <a:buChar char="»"/>
        <a:defRPr sz="2000">
          <a:solidFill>
            <a:schemeClr val="bg1"/>
          </a:solidFill>
          <a:latin typeface="+mn-lt"/>
        </a:defRPr>
      </a:lvl8pPr>
      <a:lvl9pPr marL="3886200" indent="-228600" algn="just"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73A8AA1-50D1-4CA6-8EC6-F3105C44D227}" type="datetimeFigureOut">
              <a:rPr lang="en-GB" smtClean="0">
                <a:solidFill>
                  <a:prstClr val="black">
                    <a:tint val="75000"/>
                  </a:prstClr>
                </a:solidFill>
                <a:latin typeface="Calibri" panose="020F0502020204030204"/>
              </a:rPr>
              <a:pPr fontAlgn="auto">
                <a:spcBef>
                  <a:spcPts val="0"/>
                </a:spcBef>
                <a:spcAft>
                  <a:spcPts val="0"/>
                </a:spcAft>
              </a:pPr>
              <a:t>26/05/2017</a:t>
            </a:fld>
            <a:endParaRPr lang="en-GB">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302D610-0779-431C-ADF5-565674EF8E34}" type="slidenum">
              <a:rPr lang="en-GB" smtClean="0">
                <a:solidFill>
                  <a:prstClr val="black">
                    <a:tint val="75000"/>
                  </a:prstClr>
                </a:solidFill>
                <a:latin typeface="Calibri" panose="020F0502020204030204"/>
              </a:rPr>
              <a:pPr fontAlgn="auto">
                <a:spcBef>
                  <a:spcPts val="0"/>
                </a:spcBef>
                <a:spcAft>
                  <a:spcPts val="0"/>
                </a:spcAft>
              </a:pPr>
              <a:t>‹#›</a:t>
            </a:fld>
            <a:endParaRPr lang="en-GB">
              <a:solidFill>
                <a:prstClr val="black">
                  <a:tint val="75000"/>
                </a:prstClr>
              </a:solidFill>
              <a:latin typeface="Calibri" panose="020F0502020204030204"/>
            </a:endParaRPr>
          </a:p>
        </p:txBody>
      </p:sp>
    </p:spTree>
    <p:extLst>
      <p:ext uri="{BB962C8B-B14F-4D97-AF65-F5344CB8AC3E}">
        <p14:creationId xmlns:p14="http://schemas.microsoft.com/office/powerpoint/2010/main" val="3774485179"/>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122" name="Picture 4" descr="Strip.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619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Placeholder 1"/>
          <p:cNvSpPr>
            <a:spLocks noGrp="1"/>
          </p:cNvSpPr>
          <p:nvPr>
            <p:ph type="title"/>
          </p:nvPr>
        </p:nvSpPr>
        <p:spPr bwMode="auto">
          <a:xfrm>
            <a:off x="1979613" y="274638"/>
            <a:ext cx="6707187"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5124" name="Text Placeholder 2"/>
          <p:cNvSpPr>
            <a:spLocks noGrp="1"/>
          </p:cNvSpPr>
          <p:nvPr>
            <p:ph type="body" idx="1"/>
          </p:nvPr>
        </p:nvSpPr>
        <p:spPr bwMode="auto">
          <a:xfrm>
            <a:off x="1979613" y="1600200"/>
            <a:ext cx="6707187" cy="485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6" name="Date Placeholder 3"/>
          <p:cNvSpPr>
            <a:spLocks noGrp="1"/>
          </p:cNvSpPr>
          <p:nvPr>
            <p:ph type="dt" sz="half" idx="2"/>
          </p:nvPr>
        </p:nvSpPr>
        <p:spPr>
          <a:xfrm>
            <a:off x="1862138" y="6356350"/>
            <a:ext cx="2133600" cy="365125"/>
          </a:xfrm>
          <a:prstGeom prst="rect">
            <a:avLst/>
          </a:prstGeom>
        </p:spPr>
        <p:txBody>
          <a:bodyPr/>
          <a:lstStyle>
            <a:lvl1pPr fontAlgn="auto">
              <a:spcBef>
                <a:spcPts val="0"/>
              </a:spcBef>
              <a:spcAft>
                <a:spcPts val="0"/>
              </a:spcAft>
              <a:defRPr sz="1800">
                <a:latin typeface="+mn-lt"/>
                <a:cs typeface="+mn-cs"/>
              </a:defRPr>
            </a:lvl1pPr>
          </a:lstStyle>
          <a:p>
            <a:pPr>
              <a:defRPr/>
            </a:pPr>
            <a:fld id="{D32D2821-2C16-4500-970B-8D041565329D}" type="datetimeFigureOut">
              <a:rPr lang="en-GB"/>
              <a:pPr>
                <a:defRPr/>
              </a:pPr>
              <a:t>26/05/2017</a:t>
            </a:fld>
            <a:endParaRPr lang="en-GB"/>
          </a:p>
        </p:txBody>
      </p:sp>
      <p:sp>
        <p:nvSpPr>
          <p:cNvPr id="7" name="Footer Placeholder 4"/>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sz="1800">
                <a:latin typeface="+mn-lt"/>
                <a:cs typeface="+mn-cs"/>
              </a:defRPr>
            </a:lvl1pPr>
          </a:lstStyle>
          <a:p>
            <a:pPr>
              <a:defRPr/>
            </a:pPr>
            <a:endParaRPr lang="en-GB"/>
          </a:p>
        </p:txBody>
      </p:sp>
      <p:sp>
        <p:nvSpPr>
          <p:cNvPr id="8" name="Slide Number Placeholder 5"/>
          <p:cNvSpPr>
            <a:spLocks noGrp="1"/>
          </p:cNvSpPr>
          <p:nvPr>
            <p:ph type="sldNum" sz="quarter" idx="4"/>
          </p:nvPr>
        </p:nvSpPr>
        <p:spPr>
          <a:xfrm>
            <a:off x="6553200" y="6356350"/>
            <a:ext cx="2133600" cy="365125"/>
          </a:xfrm>
          <a:prstGeom prst="rect">
            <a:avLst/>
          </a:prstGeom>
        </p:spPr>
        <p:txBody>
          <a:bodyPr/>
          <a:lstStyle>
            <a:lvl1pPr fontAlgn="auto">
              <a:spcBef>
                <a:spcPts val="0"/>
              </a:spcBef>
              <a:spcAft>
                <a:spcPts val="0"/>
              </a:spcAft>
              <a:defRPr sz="1800">
                <a:latin typeface="+mn-lt"/>
                <a:cs typeface="+mn-cs"/>
              </a:defRPr>
            </a:lvl1pPr>
          </a:lstStyle>
          <a:p>
            <a:pPr>
              <a:defRPr/>
            </a:pPr>
            <a:fld id="{E04C8780-BBB0-45C3-BE58-D6C7A5FC7ED1}" type="slidenum">
              <a:rPr lang="en-GB"/>
              <a:pPr>
                <a:defRPr/>
              </a:pPr>
              <a:t>‹#›</a:t>
            </a:fld>
            <a:endParaRPr lang="en-GB"/>
          </a:p>
        </p:txBody>
      </p:sp>
      <p:sp>
        <p:nvSpPr>
          <p:cNvPr id="5128" name="Text Box 8"/>
          <p:cNvSpPr txBox="1">
            <a:spLocks noChangeArrowheads="1"/>
          </p:cNvSpPr>
          <p:nvPr/>
        </p:nvSpPr>
        <p:spPr bwMode="auto">
          <a:xfrm>
            <a:off x="0" y="3933825"/>
            <a:ext cx="1600200" cy="1238250"/>
          </a:xfrm>
          <a:prstGeom prst="rect">
            <a:avLst/>
          </a:prstGeom>
          <a:solidFill>
            <a:schemeClr val="bg1"/>
          </a:solidFill>
          <a:ln>
            <a:noFill/>
          </a:ln>
          <a:effectLst/>
          <a:extLst/>
        </p:spPr>
        <p:txBody>
          <a:bodyPr>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algn="ctr" eaLnBrk="1" hangingPunct="1">
              <a:spcBef>
                <a:spcPct val="50000"/>
              </a:spcBef>
              <a:defRPr/>
            </a:pPr>
            <a:r>
              <a:rPr lang="en-GB" sz="1600" b="1" smtClean="0"/>
              <a:t>Quality &amp; Improvement Service</a:t>
            </a:r>
            <a:endParaRPr lang="en-GB" sz="1800" b="1" smtClean="0"/>
          </a:p>
          <a:p>
            <a:pPr algn="ctr" eaLnBrk="1" hangingPunct="1">
              <a:spcBef>
                <a:spcPct val="50000"/>
              </a:spcBef>
              <a:defRPr/>
            </a:pPr>
            <a:r>
              <a:rPr lang="en-GB" sz="1800" b="1" smtClean="0">
                <a:solidFill>
                  <a:srgbClr val="33CCFF"/>
                </a:solidFill>
              </a:rPr>
              <a:t>nyASSIST</a:t>
            </a:r>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iming>
    <p:tnLst>
      <p:par>
        <p:cTn id="1" dur="indefinite" restart="never" nodeType="tmRoot"/>
      </p:par>
    </p:tnLst>
  </p:timing>
  <p:txStyles>
    <p:title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Calibri" pitchFamily="34" charset="0"/>
        </a:defRPr>
      </a:lvl2pPr>
      <a:lvl3pPr algn="l" rtl="0" eaLnBrk="0" fontAlgn="base" hangingPunct="0">
        <a:spcBef>
          <a:spcPct val="0"/>
        </a:spcBef>
        <a:spcAft>
          <a:spcPct val="0"/>
        </a:spcAft>
        <a:defRPr sz="4000">
          <a:solidFill>
            <a:schemeClr val="tx1"/>
          </a:solidFill>
          <a:latin typeface="Calibri" pitchFamily="34" charset="0"/>
        </a:defRPr>
      </a:lvl3pPr>
      <a:lvl4pPr algn="l" rtl="0" eaLnBrk="0" fontAlgn="base" hangingPunct="0">
        <a:spcBef>
          <a:spcPct val="0"/>
        </a:spcBef>
        <a:spcAft>
          <a:spcPct val="0"/>
        </a:spcAft>
        <a:defRPr sz="4000">
          <a:solidFill>
            <a:schemeClr val="tx1"/>
          </a:solidFill>
          <a:latin typeface="Calibri" pitchFamily="34" charset="0"/>
        </a:defRPr>
      </a:lvl4pPr>
      <a:lvl5pPr algn="l" rtl="0" eaLnBrk="0" fontAlgn="base" hangingPunct="0">
        <a:spcBef>
          <a:spcPct val="0"/>
        </a:spcBef>
        <a:spcAft>
          <a:spcPct val="0"/>
        </a:spcAft>
        <a:defRPr sz="4000">
          <a:solidFill>
            <a:schemeClr val="tx1"/>
          </a:solidFill>
          <a:latin typeface="Calibri" pitchFamily="34" charset="0"/>
        </a:defRPr>
      </a:lvl5pPr>
      <a:lvl6pPr marL="457200" algn="l" rtl="0" eaLnBrk="0" fontAlgn="base" hangingPunct="0">
        <a:spcBef>
          <a:spcPct val="0"/>
        </a:spcBef>
        <a:spcAft>
          <a:spcPct val="0"/>
        </a:spcAft>
        <a:defRPr sz="4000">
          <a:solidFill>
            <a:schemeClr val="tx1"/>
          </a:solidFill>
          <a:latin typeface="Calibri" pitchFamily="34" charset="0"/>
        </a:defRPr>
      </a:lvl6pPr>
      <a:lvl7pPr marL="914400" algn="l" rtl="0" eaLnBrk="0" fontAlgn="base" hangingPunct="0">
        <a:spcBef>
          <a:spcPct val="0"/>
        </a:spcBef>
        <a:spcAft>
          <a:spcPct val="0"/>
        </a:spcAft>
        <a:defRPr sz="4000">
          <a:solidFill>
            <a:schemeClr val="tx1"/>
          </a:solidFill>
          <a:latin typeface="Calibri" pitchFamily="34" charset="0"/>
        </a:defRPr>
      </a:lvl7pPr>
      <a:lvl8pPr marL="1371600" algn="l" rtl="0" eaLnBrk="0" fontAlgn="base" hangingPunct="0">
        <a:spcBef>
          <a:spcPct val="0"/>
        </a:spcBef>
        <a:spcAft>
          <a:spcPct val="0"/>
        </a:spcAft>
        <a:defRPr sz="4000">
          <a:solidFill>
            <a:schemeClr val="tx1"/>
          </a:solidFill>
          <a:latin typeface="Calibri" pitchFamily="34" charset="0"/>
        </a:defRPr>
      </a:lvl8pPr>
      <a:lvl9pPr marL="1828800" algn="l" rtl="0" eaLnBrk="0" fontAlgn="base" hangingPunct="0">
        <a:spcBef>
          <a:spcPct val="0"/>
        </a:spcBef>
        <a:spcAft>
          <a:spcPct val="0"/>
        </a:spcAft>
        <a:defRPr sz="40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6146" name="Picture 4" descr="Strip.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619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Placeholder 1"/>
          <p:cNvSpPr>
            <a:spLocks noGrp="1"/>
          </p:cNvSpPr>
          <p:nvPr>
            <p:ph type="title"/>
          </p:nvPr>
        </p:nvSpPr>
        <p:spPr bwMode="auto">
          <a:xfrm>
            <a:off x="1979613" y="274638"/>
            <a:ext cx="6707187"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6148" name="Text Placeholder 2"/>
          <p:cNvSpPr>
            <a:spLocks noGrp="1"/>
          </p:cNvSpPr>
          <p:nvPr>
            <p:ph type="body" idx="1"/>
          </p:nvPr>
        </p:nvSpPr>
        <p:spPr bwMode="auto">
          <a:xfrm>
            <a:off x="1979613" y="1600200"/>
            <a:ext cx="6707187" cy="485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6" name="Date Placeholder 3"/>
          <p:cNvSpPr>
            <a:spLocks noGrp="1"/>
          </p:cNvSpPr>
          <p:nvPr>
            <p:ph type="dt" sz="half" idx="2"/>
          </p:nvPr>
        </p:nvSpPr>
        <p:spPr>
          <a:xfrm>
            <a:off x="1862138" y="6356350"/>
            <a:ext cx="2133600" cy="365125"/>
          </a:xfrm>
          <a:prstGeom prst="rect">
            <a:avLst/>
          </a:prstGeom>
        </p:spPr>
        <p:txBody>
          <a:bodyPr/>
          <a:lstStyle>
            <a:lvl1pPr fontAlgn="auto">
              <a:spcBef>
                <a:spcPts val="0"/>
              </a:spcBef>
              <a:spcAft>
                <a:spcPts val="0"/>
              </a:spcAft>
              <a:defRPr sz="1800">
                <a:latin typeface="+mn-lt"/>
                <a:cs typeface="+mn-cs"/>
              </a:defRPr>
            </a:lvl1pPr>
          </a:lstStyle>
          <a:p>
            <a:pPr>
              <a:defRPr/>
            </a:pPr>
            <a:fld id="{A11E4764-8962-4E06-BEC8-BD698DE54712}" type="datetimeFigureOut">
              <a:rPr lang="en-GB"/>
              <a:pPr>
                <a:defRPr/>
              </a:pPr>
              <a:t>26/05/2017</a:t>
            </a:fld>
            <a:endParaRPr lang="en-GB"/>
          </a:p>
        </p:txBody>
      </p:sp>
      <p:sp>
        <p:nvSpPr>
          <p:cNvPr id="7" name="Footer Placeholder 4"/>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sz="1800">
                <a:latin typeface="+mn-lt"/>
                <a:cs typeface="+mn-cs"/>
              </a:defRPr>
            </a:lvl1pPr>
          </a:lstStyle>
          <a:p>
            <a:pPr>
              <a:defRPr/>
            </a:pPr>
            <a:endParaRPr lang="en-GB"/>
          </a:p>
        </p:txBody>
      </p:sp>
      <p:sp>
        <p:nvSpPr>
          <p:cNvPr id="8" name="Slide Number Placeholder 5"/>
          <p:cNvSpPr>
            <a:spLocks noGrp="1"/>
          </p:cNvSpPr>
          <p:nvPr>
            <p:ph type="sldNum" sz="quarter" idx="4"/>
          </p:nvPr>
        </p:nvSpPr>
        <p:spPr>
          <a:xfrm>
            <a:off x="6553200" y="6356350"/>
            <a:ext cx="2133600" cy="365125"/>
          </a:xfrm>
          <a:prstGeom prst="rect">
            <a:avLst/>
          </a:prstGeom>
        </p:spPr>
        <p:txBody>
          <a:bodyPr/>
          <a:lstStyle>
            <a:lvl1pPr fontAlgn="auto">
              <a:spcBef>
                <a:spcPts val="0"/>
              </a:spcBef>
              <a:spcAft>
                <a:spcPts val="0"/>
              </a:spcAft>
              <a:defRPr sz="1800">
                <a:latin typeface="+mn-lt"/>
                <a:cs typeface="+mn-cs"/>
              </a:defRPr>
            </a:lvl1pPr>
          </a:lstStyle>
          <a:p>
            <a:pPr>
              <a:defRPr/>
            </a:pPr>
            <a:fld id="{10CF6F23-D201-4961-BF30-D405CDE03E3B}"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Calibri" pitchFamily="34" charset="0"/>
        </a:defRPr>
      </a:lvl2pPr>
      <a:lvl3pPr algn="l" rtl="0" eaLnBrk="0" fontAlgn="base" hangingPunct="0">
        <a:spcBef>
          <a:spcPct val="0"/>
        </a:spcBef>
        <a:spcAft>
          <a:spcPct val="0"/>
        </a:spcAft>
        <a:defRPr sz="4000">
          <a:solidFill>
            <a:schemeClr val="tx1"/>
          </a:solidFill>
          <a:latin typeface="Calibri" pitchFamily="34" charset="0"/>
        </a:defRPr>
      </a:lvl3pPr>
      <a:lvl4pPr algn="l" rtl="0" eaLnBrk="0" fontAlgn="base" hangingPunct="0">
        <a:spcBef>
          <a:spcPct val="0"/>
        </a:spcBef>
        <a:spcAft>
          <a:spcPct val="0"/>
        </a:spcAft>
        <a:defRPr sz="4000">
          <a:solidFill>
            <a:schemeClr val="tx1"/>
          </a:solidFill>
          <a:latin typeface="Calibri" pitchFamily="34" charset="0"/>
        </a:defRPr>
      </a:lvl4pPr>
      <a:lvl5pPr algn="l" rtl="0" eaLnBrk="0" fontAlgn="base" hangingPunct="0">
        <a:spcBef>
          <a:spcPct val="0"/>
        </a:spcBef>
        <a:spcAft>
          <a:spcPct val="0"/>
        </a:spcAft>
        <a:defRPr sz="4000">
          <a:solidFill>
            <a:schemeClr val="tx1"/>
          </a:solidFill>
          <a:latin typeface="Calibri" pitchFamily="34" charset="0"/>
        </a:defRPr>
      </a:lvl5pPr>
      <a:lvl6pPr marL="457200" algn="l" rtl="0" eaLnBrk="0" fontAlgn="base" hangingPunct="0">
        <a:spcBef>
          <a:spcPct val="0"/>
        </a:spcBef>
        <a:spcAft>
          <a:spcPct val="0"/>
        </a:spcAft>
        <a:defRPr sz="4000">
          <a:solidFill>
            <a:schemeClr val="tx1"/>
          </a:solidFill>
          <a:latin typeface="Calibri" pitchFamily="34" charset="0"/>
        </a:defRPr>
      </a:lvl6pPr>
      <a:lvl7pPr marL="914400" algn="l" rtl="0" eaLnBrk="0" fontAlgn="base" hangingPunct="0">
        <a:spcBef>
          <a:spcPct val="0"/>
        </a:spcBef>
        <a:spcAft>
          <a:spcPct val="0"/>
        </a:spcAft>
        <a:defRPr sz="4000">
          <a:solidFill>
            <a:schemeClr val="tx1"/>
          </a:solidFill>
          <a:latin typeface="Calibri" pitchFamily="34" charset="0"/>
        </a:defRPr>
      </a:lvl7pPr>
      <a:lvl8pPr marL="1371600" algn="l" rtl="0" eaLnBrk="0" fontAlgn="base" hangingPunct="0">
        <a:spcBef>
          <a:spcPct val="0"/>
        </a:spcBef>
        <a:spcAft>
          <a:spcPct val="0"/>
        </a:spcAft>
        <a:defRPr sz="4000">
          <a:solidFill>
            <a:schemeClr val="tx1"/>
          </a:solidFill>
          <a:latin typeface="Calibri" pitchFamily="34" charset="0"/>
        </a:defRPr>
      </a:lvl8pPr>
      <a:lvl9pPr marL="1828800" algn="l" rtl="0" eaLnBrk="0" fontAlgn="base" hangingPunct="0">
        <a:spcBef>
          <a:spcPct val="0"/>
        </a:spcBef>
        <a:spcAft>
          <a:spcPct val="0"/>
        </a:spcAft>
        <a:defRPr sz="40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7170" name="Picture 4" descr="Strip.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619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Placeholder 1"/>
          <p:cNvSpPr>
            <a:spLocks noGrp="1"/>
          </p:cNvSpPr>
          <p:nvPr>
            <p:ph type="title"/>
          </p:nvPr>
        </p:nvSpPr>
        <p:spPr bwMode="auto">
          <a:xfrm>
            <a:off x="1979613" y="274638"/>
            <a:ext cx="6707187"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7172" name="Text Placeholder 2"/>
          <p:cNvSpPr>
            <a:spLocks noGrp="1"/>
          </p:cNvSpPr>
          <p:nvPr>
            <p:ph type="body" idx="1"/>
          </p:nvPr>
        </p:nvSpPr>
        <p:spPr bwMode="auto">
          <a:xfrm>
            <a:off x="1979613" y="1600200"/>
            <a:ext cx="6707187" cy="485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6" name="Date Placeholder 4"/>
          <p:cNvSpPr>
            <a:spLocks noGrp="1"/>
          </p:cNvSpPr>
          <p:nvPr>
            <p:ph type="dt" sz="half" idx="2"/>
          </p:nvPr>
        </p:nvSpPr>
        <p:spPr>
          <a:xfrm>
            <a:off x="1862138" y="6356350"/>
            <a:ext cx="2133600" cy="365125"/>
          </a:xfrm>
          <a:prstGeom prst="rect">
            <a:avLst/>
          </a:prstGeom>
        </p:spPr>
        <p:txBody>
          <a:bodyPr/>
          <a:lstStyle>
            <a:lvl1pPr fontAlgn="auto">
              <a:spcBef>
                <a:spcPts val="0"/>
              </a:spcBef>
              <a:spcAft>
                <a:spcPts val="0"/>
              </a:spcAft>
              <a:defRPr sz="1800">
                <a:latin typeface="+mn-lt"/>
                <a:cs typeface="+mn-cs"/>
              </a:defRPr>
            </a:lvl1pPr>
          </a:lstStyle>
          <a:p>
            <a:pPr>
              <a:defRPr/>
            </a:pPr>
            <a:fld id="{99E23747-473F-4AE5-9D28-323777B2F317}" type="datetimeFigureOut">
              <a:rPr lang="en-GB"/>
              <a:pPr>
                <a:defRPr/>
              </a:pPr>
              <a:t>26/05/2017</a:t>
            </a:fld>
            <a:endParaRPr lang="en-GB"/>
          </a:p>
        </p:txBody>
      </p:sp>
      <p:sp>
        <p:nvSpPr>
          <p:cNvPr id="7" name="Footer Placeholder 5"/>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sz="1800">
                <a:latin typeface="+mn-lt"/>
                <a:cs typeface="+mn-cs"/>
              </a:defRPr>
            </a:lvl1pPr>
          </a:lstStyle>
          <a:p>
            <a:pPr>
              <a:defRPr/>
            </a:pPr>
            <a:endParaRPr lang="en-GB"/>
          </a:p>
        </p:txBody>
      </p:sp>
      <p:sp>
        <p:nvSpPr>
          <p:cNvPr id="8" name="Slide Number Placeholder 6"/>
          <p:cNvSpPr>
            <a:spLocks noGrp="1"/>
          </p:cNvSpPr>
          <p:nvPr>
            <p:ph type="sldNum" sz="quarter" idx="4"/>
          </p:nvPr>
        </p:nvSpPr>
        <p:spPr>
          <a:xfrm>
            <a:off x="6553200" y="6356350"/>
            <a:ext cx="2133600" cy="365125"/>
          </a:xfrm>
          <a:prstGeom prst="rect">
            <a:avLst/>
          </a:prstGeom>
        </p:spPr>
        <p:txBody>
          <a:bodyPr/>
          <a:lstStyle>
            <a:lvl1pPr fontAlgn="auto">
              <a:spcBef>
                <a:spcPts val="0"/>
              </a:spcBef>
              <a:spcAft>
                <a:spcPts val="0"/>
              </a:spcAft>
              <a:defRPr sz="1800">
                <a:latin typeface="+mn-lt"/>
                <a:cs typeface="+mn-cs"/>
              </a:defRPr>
            </a:lvl1pPr>
          </a:lstStyle>
          <a:p>
            <a:pPr>
              <a:defRPr/>
            </a:pPr>
            <a:fld id="{42BA9DEC-A46D-4DB1-A5AD-B24EEB9E801B}"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Calibri" pitchFamily="34" charset="0"/>
        </a:defRPr>
      </a:lvl2pPr>
      <a:lvl3pPr algn="l" rtl="0" eaLnBrk="0" fontAlgn="base" hangingPunct="0">
        <a:spcBef>
          <a:spcPct val="0"/>
        </a:spcBef>
        <a:spcAft>
          <a:spcPct val="0"/>
        </a:spcAft>
        <a:defRPr sz="4000">
          <a:solidFill>
            <a:schemeClr val="tx1"/>
          </a:solidFill>
          <a:latin typeface="Calibri" pitchFamily="34" charset="0"/>
        </a:defRPr>
      </a:lvl3pPr>
      <a:lvl4pPr algn="l" rtl="0" eaLnBrk="0" fontAlgn="base" hangingPunct="0">
        <a:spcBef>
          <a:spcPct val="0"/>
        </a:spcBef>
        <a:spcAft>
          <a:spcPct val="0"/>
        </a:spcAft>
        <a:defRPr sz="4000">
          <a:solidFill>
            <a:schemeClr val="tx1"/>
          </a:solidFill>
          <a:latin typeface="Calibri" pitchFamily="34" charset="0"/>
        </a:defRPr>
      </a:lvl4pPr>
      <a:lvl5pPr algn="l" rtl="0" eaLnBrk="0" fontAlgn="base" hangingPunct="0">
        <a:spcBef>
          <a:spcPct val="0"/>
        </a:spcBef>
        <a:spcAft>
          <a:spcPct val="0"/>
        </a:spcAft>
        <a:defRPr sz="4000">
          <a:solidFill>
            <a:schemeClr val="tx1"/>
          </a:solidFill>
          <a:latin typeface="Calibri" pitchFamily="34" charset="0"/>
        </a:defRPr>
      </a:lvl5pPr>
      <a:lvl6pPr marL="457200" algn="l" rtl="0" eaLnBrk="0" fontAlgn="base" hangingPunct="0">
        <a:spcBef>
          <a:spcPct val="0"/>
        </a:spcBef>
        <a:spcAft>
          <a:spcPct val="0"/>
        </a:spcAft>
        <a:defRPr sz="4000">
          <a:solidFill>
            <a:schemeClr val="tx1"/>
          </a:solidFill>
          <a:latin typeface="Calibri" pitchFamily="34" charset="0"/>
        </a:defRPr>
      </a:lvl6pPr>
      <a:lvl7pPr marL="914400" algn="l" rtl="0" eaLnBrk="0" fontAlgn="base" hangingPunct="0">
        <a:spcBef>
          <a:spcPct val="0"/>
        </a:spcBef>
        <a:spcAft>
          <a:spcPct val="0"/>
        </a:spcAft>
        <a:defRPr sz="4000">
          <a:solidFill>
            <a:schemeClr val="tx1"/>
          </a:solidFill>
          <a:latin typeface="Calibri" pitchFamily="34" charset="0"/>
        </a:defRPr>
      </a:lvl7pPr>
      <a:lvl8pPr marL="1371600" algn="l" rtl="0" eaLnBrk="0" fontAlgn="base" hangingPunct="0">
        <a:spcBef>
          <a:spcPct val="0"/>
        </a:spcBef>
        <a:spcAft>
          <a:spcPct val="0"/>
        </a:spcAft>
        <a:defRPr sz="4000">
          <a:solidFill>
            <a:schemeClr val="tx1"/>
          </a:solidFill>
          <a:latin typeface="Calibri" pitchFamily="34" charset="0"/>
        </a:defRPr>
      </a:lvl8pPr>
      <a:lvl9pPr marL="1828800" algn="l" rtl="0" eaLnBrk="0" fontAlgn="base" hangingPunct="0">
        <a:spcBef>
          <a:spcPct val="0"/>
        </a:spcBef>
        <a:spcAft>
          <a:spcPct val="0"/>
        </a:spcAft>
        <a:defRPr sz="40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8194" name="Picture 4" descr="Strip.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619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Placeholder 1"/>
          <p:cNvSpPr>
            <a:spLocks noGrp="1"/>
          </p:cNvSpPr>
          <p:nvPr>
            <p:ph type="title"/>
          </p:nvPr>
        </p:nvSpPr>
        <p:spPr bwMode="auto">
          <a:xfrm>
            <a:off x="1979613" y="274638"/>
            <a:ext cx="6707187"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8196" name="Text Placeholder 2"/>
          <p:cNvSpPr>
            <a:spLocks noGrp="1"/>
          </p:cNvSpPr>
          <p:nvPr>
            <p:ph type="body" idx="1"/>
          </p:nvPr>
        </p:nvSpPr>
        <p:spPr bwMode="auto">
          <a:xfrm>
            <a:off x="1979613" y="1600200"/>
            <a:ext cx="6707187" cy="485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6" name="Date Placeholder 6"/>
          <p:cNvSpPr>
            <a:spLocks noGrp="1"/>
          </p:cNvSpPr>
          <p:nvPr>
            <p:ph type="dt" sz="half" idx="2"/>
          </p:nvPr>
        </p:nvSpPr>
        <p:spPr>
          <a:xfrm>
            <a:off x="1862138" y="6356350"/>
            <a:ext cx="2133600" cy="365125"/>
          </a:xfrm>
          <a:prstGeom prst="rect">
            <a:avLst/>
          </a:prstGeom>
        </p:spPr>
        <p:txBody>
          <a:bodyPr/>
          <a:lstStyle>
            <a:lvl1pPr fontAlgn="auto">
              <a:spcBef>
                <a:spcPts val="0"/>
              </a:spcBef>
              <a:spcAft>
                <a:spcPts val="0"/>
              </a:spcAft>
              <a:defRPr sz="1800">
                <a:latin typeface="+mn-lt"/>
                <a:cs typeface="+mn-cs"/>
              </a:defRPr>
            </a:lvl1pPr>
          </a:lstStyle>
          <a:p>
            <a:pPr>
              <a:defRPr/>
            </a:pPr>
            <a:fld id="{89361741-8145-4442-9A2F-9CD08C578B55}" type="datetimeFigureOut">
              <a:rPr lang="en-GB"/>
              <a:pPr>
                <a:defRPr/>
              </a:pPr>
              <a:t>26/05/2017</a:t>
            </a:fld>
            <a:endParaRPr lang="en-GB"/>
          </a:p>
        </p:txBody>
      </p:sp>
      <p:sp>
        <p:nvSpPr>
          <p:cNvPr id="7" name="Footer Placeholder 7"/>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sz="1800">
                <a:latin typeface="+mn-lt"/>
                <a:cs typeface="+mn-cs"/>
              </a:defRPr>
            </a:lvl1pPr>
          </a:lstStyle>
          <a:p>
            <a:pPr>
              <a:defRPr/>
            </a:pPr>
            <a:endParaRPr lang="en-GB"/>
          </a:p>
        </p:txBody>
      </p:sp>
      <p:sp>
        <p:nvSpPr>
          <p:cNvPr id="8" name="Slide Number Placeholder 8"/>
          <p:cNvSpPr>
            <a:spLocks noGrp="1"/>
          </p:cNvSpPr>
          <p:nvPr>
            <p:ph type="sldNum" sz="quarter" idx="4"/>
          </p:nvPr>
        </p:nvSpPr>
        <p:spPr>
          <a:xfrm>
            <a:off x="6553200" y="6356350"/>
            <a:ext cx="2133600" cy="365125"/>
          </a:xfrm>
          <a:prstGeom prst="rect">
            <a:avLst/>
          </a:prstGeom>
        </p:spPr>
        <p:txBody>
          <a:bodyPr/>
          <a:lstStyle>
            <a:lvl1pPr fontAlgn="auto">
              <a:spcBef>
                <a:spcPts val="0"/>
              </a:spcBef>
              <a:spcAft>
                <a:spcPts val="0"/>
              </a:spcAft>
              <a:defRPr sz="1800">
                <a:latin typeface="+mn-lt"/>
                <a:cs typeface="+mn-cs"/>
              </a:defRPr>
            </a:lvl1pPr>
          </a:lstStyle>
          <a:p>
            <a:pPr>
              <a:defRPr/>
            </a:pPr>
            <a:fld id="{02BF510A-9FB3-4A85-8E51-7FFD4C02A1E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Calibri" pitchFamily="34" charset="0"/>
        </a:defRPr>
      </a:lvl2pPr>
      <a:lvl3pPr algn="l" rtl="0" eaLnBrk="0" fontAlgn="base" hangingPunct="0">
        <a:spcBef>
          <a:spcPct val="0"/>
        </a:spcBef>
        <a:spcAft>
          <a:spcPct val="0"/>
        </a:spcAft>
        <a:defRPr sz="4000">
          <a:solidFill>
            <a:schemeClr val="tx1"/>
          </a:solidFill>
          <a:latin typeface="Calibri" pitchFamily="34" charset="0"/>
        </a:defRPr>
      </a:lvl3pPr>
      <a:lvl4pPr algn="l" rtl="0" eaLnBrk="0" fontAlgn="base" hangingPunct="0">
        <a:spcBef>
          <a:spcPct val="0"/>
        </a:spcBef>
        <a:spcAft>
          <a:spcPct val="0"/>
        </a:spcAft>
        <a:defRPr sz="4000">
          <a:solidFill>
            <a:schemeClr val="tx1"/>
          </a:solidFill>
          <a:latin typeface="Calibri" pitchFamily="34" charset="0"/>
        </a:defRPr>
      </a:lvl4pPr>
      <a:lvl5pPr algn="l" rtl="0" eaLnBrk="0" fontAlgn="base" hangingPunct="0">
        <a:spcBef>
          <a:spcPct val="0"/>
        </a:spcBef>
        <a:spcAft>
          <a:spcPct val="0"/>
        </a:spcAft>
        <a:defRPr sz="4000">
          <a:solidFill>
            <a:schemeClr val="tx1"/>
          </a:solidFill>
          <a:latin typeface="Calibri" pitchFamily="34" charset="0"/>
        </a:defRPr>
      </a:lvl5pPr>
      <a:lvl6pPr marL="457200" algn="l" rtl="0" eaLnBrk="0" fontAlgn="base" hangingPunct="0">
        <a:spcBef>
          <a:spcPct val="0"/>
        </a:spcBef>
        <a:spcAft>
          <a:spcPct val="0"/>
        </a:spcAft>
        <a:defRPr sz="4000">
          <a:solidFill>
            <a:schemeClr val="tx1"/>
          </a:solidFill>
          <a:latin typeface="Calibri" pitchFamily="34" charset="0"/>
        </a:defRPr>
      </a:lvl6pPr>
      <a:lvl7pPr marL="914400" algn="l" rtl="0" eaLnBrk="0" fontAlgn="base" hangingPunct="0">
        <a:spcBef>
          <a:spcPct val="0"/>
        </a:spcBef>
        <a:spcAft>
          <a:spcPct val="0"/>
        </a:spcAft>
        <a:defRPr sz="4000">
          <a:solidFill>
            <a:schemeClr val="tx1"/>
          </a:solidFill>
          <a:latin typeface="Calibri" pitchFamily="34" charset="0"/>
        </a:defRPr>
      </a:lvl7pPr>
      <a:lvl8pPr marL="1371600" algn="l" rtl="0" eaLnBrk="0" fontAlgn="base" hangingPunct="0">
        <a:spcBef>
          <a:spcPct val="0"/>
        </a:spcBef>
        <a:spcAft>
          <a:spcPct val="0"/>
        </a:spcAft>
        <a:defRPr sz="4000">
          <a:solidFill>
            <a:schemeClr val="tx1"/>
          </a:solidFill>
          <a:latin typeface="Calibri" pitchFamily="34" charset="0"/>
        </a:defRPr>
      </a:lvl8pPr>
      <a:lvl9pPr marL="1828800" algn="l" rtl="0" eaLnBrk="0" fontAlgn="base" hangingPunct="0">
        <a:spcBef>
          <a:spcPct val="0"/>
        </a:spcBef>
        <a:spcAft>
          <a:spcPct val="0"/>
        </a:spcAft>
        <a:defRPr sz="40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9218" name="Picture 4" descr="Strip.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619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Placeholder 1"/>
          <p:cNvSpPr>
            <a:spLocks noGrp="1"/>
          </p:cNvSpPr>
          <p:nvPr>
            <p:ph type="title"/>
          </p:nvPr>
        </p:nvSpPr>
        <p:spPr bwMode="auto">
          <a:xfrm>
            <a:off x="1979613" y="274638"/>
            <a:ext cx="6707187"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9220" name="Text Placeholder 2"/>
          <p:cNvSpPr>
            <a:spLocks noGrp="1"/>
          </p:cNvSpPr>
          <p:nvPr>
            <p:ph type="body" idx="1"/>
          </p:nvPr>
        </p:nvSpPr>
        <p:spPr bwMode="auto">
          <a:xfrm>
            <a:off x="1979613" y="1600200"/>
            <a:ext cx="6707187" cy="485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6" name="Date Placeholder 2"/>
          <p:cNvSpPr>
            <a:spLocks noGrp="1"/>
          </p:cNvSpPr>
          <p:nvPr>
            <p:ph type="dt" sz="half" idx="2"/>
          </p:nvPr>
        </p:nvSpPr>
        <p:spPr>
          <a:xfrm>
            <a:off x="1862138" y="6356350"/>
            <a:ext cx="2133600" cy="365125"/>
          </a:xfrm>
          <a:prstGeom prst="rect">
            <a:avLst/>
          </a:prstGeom>
        </p:spPr>
        <p:txBody>
          <a:bodyPr/>
          <a:lstStyle>
            <a:lvl1pPr fontAlgn="auto">
              <a:spcBef>
                <a:spcPts val="0"/>
              </a:spcBef>
              <a:spcAft>
                <a:spcPts val="0"/>
              </a:spcAft>
              <a:defRPr sz="1800">
                <a:latin typeface="+mn-lt"/>
                <a:cs typeface="+mn-cs"/>
              </a:defRPr>
            </a:lvl1pPr>
          </a:lstStyle>
          <a:p>
            <a:pPr>
              <a:defRPr/>
            </a:pPr>
            <a:fld id="{DB4D5B85-6F7E-48D2-B48C-51C532EDA517}" type="datetimeFigureOut">
              <a:rPr lang="en-GB"/>
              <a:pPr>
                <a:defRPr/>
              </a:pPr>
              <a:t>26/05/2017</a:t>
            </a:fld>
            <a:endParaRPr lang="en-GB"/>
          </a:p>
        </p:txBody>
      </p:sp>
      <p:sp>
        <p:nvSpPr>
          <p:cNvPr id="7" name="Footer Placeholder 3"/>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sz="1800">
                <a:latin typeface="+mn-lt"/>
                <a:cs typeface="+mn-cs"/>
              </a:defRPr>
            </a:lvl1pPr>
          </a:lstStyle>
          <a:p>
            <a:pPr>
              <a:defRPr/>
            </a:pPr>
            <a:endParaRPr lang="en-GB"/>
          </a:p>
        </p:txBody>
      </p:sp>
      <p:sp>
        <p:nvSpPr>
          <p:cNvPr id="8" name="Slide Number Placeholder 4"/>
          <p:cNvSpPr>
            <a:spLocks noGrp="1"/>
          </p:cNvSpPr>
          <p:nvPr>
            <p:ph type="sldNum" sz="quarter" idx="4"/>
          </p:nvPr>
        </p:nvSpPr>
        <p:spPr>
          <a:xfrm>
            <a:off x="6553200" y="6356350"/>
            <a:ext cx="2133600" cy="365125"/>
          </a:xfrm>
          <a:prstGeom prst="rect">
            <a:avLst/>
          </a:prstGeom>
        </p:spPr>
        <p:txBody>
          <a:bodyPr/>
          <a:lstStyle>
            <a:lvl1pPr fontAlgn="auto">
              <a:spcBef>
                <a:spcPts val="0"/>
              </a:spcBef>
              <a:spcAft>
                <a:spcPts val="0"/>
              </a:spcAft>
              <a:defRPr sz="1800">
                <a:latin typeface="+mn-lt"/>
                <a:cs typeface="+mn-cs"/>
              </a:defRPr>
            </a:lvl1pPr>
          </a:lstStyle>
          <a:p>
            <a:pPr>
              <a:defRPr/>
            </a:pPr>
            <a:fld id="{AB0B1021-4415-4717-9DC0-31E0C1134A96}"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Calibri" pitchFamily="34" charset="0"/>
        </a:defRPr>
      </a:lvl2pPr>
      <a:lvl3pPr algn="l" rtl="0" eaLnBrk="0" fontAlgn="base" hangingPunct="0">
        <a:spcBef>
          <a:spcPct val="0"/>
        </a:spcBef>
        <a:spcAft>
          <a:spcPct val="0"/>
        </a:spcAft>
        <a:defRPr sz="4000">
          <a:solidFill>
            <a:schemeClr val="tx1"/>
          </a:solidFill>
          <a:latin typeface="Calibri" pitchFamily="34" charset="0"/>
        </a:defRPr>
      </a:lvl3pPr>
      <a:lvl4pPr algn="l" rtl="0" eaLnBrk="0" fontAlgn="base" hangingPunct="0">
        <a:spcBef>
          <a:spcPct val="0"/>
        </a:spcBef>
        <a:spcAft>
          <a:spcPct val="0"/>
        </a:spcAft>
        <a:defRPr sz="4000">
          <a:solidFill>
            <a:schemeClr val="tx1"/>
          </a:solidFill>
          <a:latin typeface="Calibri" pitchFamily="34" charset="0"/>
        </a:defRPr>
      </a:lvl4pPr>
      <a:lvl5pPr algn="l" rtl="0" eaLnBrk="0" fontAlgn="base" hangingPunct="0">
        <a:spcBef>
          <a:spcPct val="0"/>
        </a:spcBef>
        <a:spcAft>
          <a:spcPct val="0"/>
        </a:spcAft>
        <a:defRPr sz="4000">
          <a:solidFill>
            <a:schemeClr val="tx1"/>
          </a:solidFill>
          <a:latin typeface="Calibri" pitchFamily="34" charset="0"/>
        </a:defRPr>
      </a:lvl5pPr>
      <a:lvl6pPr marL="457200" algn="l" rtl="0" eaLnBrk="0" fontAlgn="base" hangingPunct="0">
        <a:spcBef>
          <a:spcPct val="0"/>
        </a:spcBef>
        <a:spcAft>
          <a:spcPct val="0"/>
        </a:spcAft>
        <a:defRPr sz="4000">
          <a:solidFill>
            <a:schemeClr val="tx1"/>
          </a:solidFill>
          <a:latin typeface="Calibri" pitchFamily="34" charset="0"/>
        </a:defRPr>
      </a:lvl6pPr>
      <a:lvl7pPr marL="914400" algn="l" rtl="0" eaLnBrk="0" fontAlgn="base" hangingPunct="0">
        <a:spcBef>
          <a:spcPct val="0"/>
        </a:spcBef>
        <a:spcAft>
          <a:spcPct val="0"/>
        </a:spcAft>
        <a:defRPr sz="4000">
          <a:solidFill>
            <a:schemeClr val="tx1"/>
          </a:solidFill>
          <a:latin typeface="Calibri" pitchFamily="34" charset="0"/>
        </a:defRPr>
      </a:lvl7pPr>
      <a:lvl8pPr marL="1371600" algn="l" rtl="0" eaLnBrk="0" fontAlgn="base" hangingPunct="0">
        <a:spcBef>
          <a:spcPct val="0"/>
        </a:spcBef>
        <a:spcAft>
          <a:spcPct val="0"/>
        </a:spcAft>
        <a:defRPr sz="4000">
          <a:solidFill>
            <a:schemeClr val="tx1"/>
          </a:solidFill>
          <a:latin typeface="Calibri" pitchFamily="34" charset="0"/>
        </a:defRPr>
      </a:lvl8pPr>
      <a:lvl9pPr marL="1828800" algn="l" rtl="0" eaLnBrk="0" fontAlgn="base" hangingPunct="0">
        <a:spcBef>
          <a:spcPct val="0"/>
        </a:spcBef>
        <a:spcAft>
          <a:spcPct val="0"/>
        </a:spcAft>
        <a:defRPr sz="40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0242" name="Picture 4" descr="Strip.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619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Placeholder 1"/>
          <p:cNvSpPr>
            <a:spLocks noGrp="1"/>
          </p:cNvSpPr>
          <p:nvPr>
            <p:ph type="title"/>
          </p:nvPr>
        </p:nvSpPr>
        <p:spPr bwMode="auto">
          <a:xfrm>
            <a:off x="1979613" y="274638"/>
            <a:ext cx="6707187"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44" name="Text Placeholder 2"/>
          <p:cNvSpPr>
            <a:spLocks noGrp="1"/>
          </p:cNvSpPr>
          <p:nvPr>
            <p:ph type="body" idx="1"/>
          </p:nvPr>
        </p:nvSpPr>
        <p:spPr bwMode="auto">
          <a:xfrm>
            <a:off x="1979613" y="1600200"/>
            <a:ext cx="6707187" cy="485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6" name="Date Placeholder 1"/>
          <p:cNvSpPr>
            <a:spLocks noGrp="1"/>
          </p:cNvSpPr>
          <p:nvPr>
            <p:ph type="dt" sz="half" idx="2"/>
          </p:nvPr>
        </p:nvSpPr>
        <p:spPr>
          <a:xfrm>
            <a:off x="1862138" y="6356350"/>
            <a:ext cx="2133600" cy="365125"/>
          </a:xfrm>
          <a:prstGeom prst="rect">
            <a:avLst/>
          </a:prstGeom>
        </p:spPr>
        <p:txBody>
          <a:bodyPr/>
          <a:lstStyle>
            <a:lvl1pPr fontAlgn="auto">
              <a:spcBef>
                <a:spcPts val="0"/>
              </a:spcBef>
              <a:spcAft>
                <a:spcPts val="0"/>
              </a:spcAft>
              <a:defRPr sz="1800">
                <a:latin typeface="+mn-lt"/>
                <a:cs typeface="+mn-cs"/>
              </a:defRPr>
            </a:lvl1pPr>
          </a:lstStyle>
          <a:p>
            <a:pPr>
              <a:defRPr/>
            </a:pPr>
            <a:fld id="{D6617089-02EA-4CC6-BE30-9B2CCCE813E9}" type="datetimeFigureOut">
              <a:rPr lang="en-GB"/>
              <a:pPr>
                <a:defRPr/>
              </a:pPr>
              <a:t>26/05/2017</a:t>
            </a:fld>
            <a:endParaRPr lang="en-GB"/>
          </a:p>
        </p:txBody>
      </p:sp>
      <p:sp>
        <p:nvSpPr>
          <p:cNvPr id="7" name="Footer Placeholder 2"/>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sz="1800">
                <a:latin typeface="+mn-lt"/>
                <a:cs typeface="+mn-cs"/>
              </a:defRPr>
            </a:lvl1pPr>
          </a:lstStyle>
          <a:p>
            <a:pPr>
              <a:defRPr/>
            </a:pPr>
            <a:endParaRPr lang="en-GB"/>
          </a:p>
        </p:txBody>
      </p:sp>
      <p:sp>
        <p:nvSpPr>
          <p:cNvPr id="8" name="Slide Number Placeholder 3"/>
          <p:cNvSpPr>
            <a:spLocks noGrp="1"/>
          </p:cNvSpPr>
          <p:nvPr>
            <p:ph type="sldNum" sz="quarter" idx="4"/>
          </p:nvPr>
        </p:nvSpPr>
        <p:spPr>
          <a:xfrm>
            <a:off x="6553200" y="6356350"/>
            <a:ext cx="2133600" cy="365125"/>
          </a:xfrm>
          <a:prstGeom prst="rect">
            <a:avLst/>
          </a:prstGeom>
        </p:spPr>
        <p:txBody>
          <a:bodyPr/>
          <a:lstStyle>
            <a:lvl1pPr fontAlgn="auto">
              <a:spcBef>
                <a:spcPts val="0"/>
              </a:spcBef>
              <a:spcAft>
                <a:spcPts val="0"/>
              </a:spcAft>
              <a:defRPr sz="1800">
                <a:latin typeface="+mn-lt"/>
                <a:cs typeface="+mn-cs"/>
              </a:defRPr>
            </a:lvl1pPr>
          </a:lstStyle>
          <a:p>
            <a:pPr>
              <a:defRPr/>
            </a:pPr>
            <a:fld id="{60DB3F59-AD71-4147-BA35-77F04BF08A4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Calibri" pitchFamily="34" charset="0"/>
        </a:defRPr>
      </a:lvl2pPr>
      <a:lvl3pPr algn="l" rtl="0" eaLnBrk="0" fontAlgn="base" hangingPunct="0">
        <a:spcBef>
          <a:spcPct val="0"/>
        </a:spcBef>
        <a:spcAft>
          <a:spcPct val="0"/>
        </a:spcAft>
        <a:defRPr sz="4000">
          <a:solidFill>
            <a:schemeClr val="tx1"/>
          </a:solidFill>
          <a:latin typeface="Calibri" pitchFamily="34" charset="0"/>
        </a:defRPr>
      </a:lvl3pPr>
      <a:lvl4pPr algn="l" rtl="0" eaLnBrk="0" fontAlgn="base" hangingPunct="0">
        <a:spcBef>
          <a:spcPct val="0"/>
        </a:spcBef>
        <a:spcAft>
          <a:spcPct val="0"/>
        </a:spcAft>
        <a:defRPr sz="4000">
          <a:solidFill>
            <a:schemeClr val="tx1"/>
          </a:solidFill>
          <a:latin typeface="Calibri" pitchFamily="34" charset="0"/>
        </a:defRPr>
      </a:lvl4pPr>
      <a:lvl5pPr algn="l" rtl="0" eaLnBrk="0" fontAlgn="base" hangingPunct="0">
        <a:spcBef>
          <a:spcPct val="0"/>
        </a:spcBef>
        <a:spcAft>
          <a:spcPct val="0"/>
        </a:spcAft>
        <a:defRPr sz="4000">
          <a:solidFill>
            <a:schemeClr val="tx1"/>
          </a:solidFill>
          <a:latin typeface="Calibri" pitchFamily="34" charset="0"/>
        </a:defRPr>
      </a:lvl5pPr>
      <a:lvl6pPr marL="457200" algn="l" rtl="0" eaLnBrk="0" fontAlgn="base" hangingPunct="0">
        <a:spcBef>
          <a:spcPct val="0"/>
        </a:spcBef>
        <a:spcAft>
          <a:spcPct val="0"/>
        </a:spcAft>
        <a:defRPr sz="4000">
          <a:solidFill>
            <a:schemeClr val="tx1"/>
          </a:solidFill>
          <a:latin typeface="Calibri" pitchFamily="34" charset="0"/>
        </a:defRPr>
      </a:lvl6pPr>
      <a:lvl7pPr marL="914400" algn="l" rtl="0" eaLnBrk="0" fontAlgn="base" hangingPunct="0">
        <a:spcBef>
          <a:spcPct val="0"/>
        </a:spcBef>
        <a:spcAft>
          <a:spcPct val="0"/>
        </a:spcAft>
        <a:defRPr sz="4000">
          <a:solidFill>
            <a:schemeClr val="tx1"/>
          </a:solidFill>
          <a:latin typeface="Calibri" pitchFamily="34" charset="0"/>
        </a:defRPr>
      </a:lvl7pPr>
      <a:lvl8pPr marL="1371600" algn="l" rtl="0" eaLnBrk="0" fontAlgn="base" hangingPunct="0">
        <a:spcBef>
          <a:spcPct val="0"/>
        </a:spcBef>
        <a:spcAft>
          <a:spcPct val="0"/>
        </a:spcAft>
        <a:defRPr sz="4000">
          <a:solidFill>
            <a:schemeClr val="tx1"/>
          </a:solidFill>
          <a:latin typeface="Calibri" pitchFamily="34" charset="0"/>
        </a:defRPr>
      </a:lvl8pPr>
      <a:lvl9pPr marL="1828800" algn="l" rtl="0" eaLnBrk="0" fontAlgn="base" hangingPunct="0">
        <a:spcBef>
          <a:spcPct val="0"/>
        </a:spcBef>
        <a:spcAft>
          <a:spcPct val="0"/>
        </a:spcAft>
        <a:defRPr sz="40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1266" name="Picture 4" descr="Strip.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619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Placeholder 1"/>
          <p:cNvSpPr>
            <a:spLocks noGrp="1"/>
          </p:cNvSpPr>
          <p:nvPr>
            <p:ph type="title"/>
          </p:nvPr>
        </p:nvSpPr>
        <p:spPr bwMode="auto">
          <a:xfrm>
            <a:off x="1979613" y="274638"/>
            <a:ext cx="6707187"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1268" name="Text Placeholder 2"/>
          <p:cNvSpPr>
            <a:spLocks noGrp="1"/>
          </p:cNvSpPr>
          <p:nvPr>
            <p:ph type="body" idx="1"/>
          </p:nvPr>
        </p:nvSpPr>
        <p:spPr bwMode="auto">
          <a:xfrm>
            <a:off x="1979613" y="1600200"/>
            <a:ext cx="6707187" cy="485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6" name="Date Placeholder 4"/>
          <p:cNvSpPr>
            <a:spLocks noGrp="1"/>
          </p:cNvSpPr>
          <p:nvPr>
            <p:ph type="dt" sz="half" idx="2"/>
          </p:nvPr>
        </p:nvSpPr>
        <p:spPr>
          <a:xfrm>
            <a:off x="1862138" y="6356350"/>
            <a:ext cx="2133600" cy="365125"/>
          </a:xfrm>
          <a:prstGeom prst="rect">
            <a:avLst/>
          </a:prstGeom>
        </p:spPr>
        <p:txBody>
          <a:bodyPr/>
          <a:lstStyle>
            <a:lvl1pPr fontAlgn="auto">
              <a:spcBef>
                <a:spcPts val="0"/>
              </a:spcBef>
              <a:spcAft>
                <a:spcPts val="0"/>
              </a:spcAft>
              <a:defRPr sz="1800">
                <a:latin typeface="+mn-lt"/>
                <a:cs typeface="+mn-cs"/>
              </a:defRPr>
            </a:lvl1pPr>
          </a:lstStyle>
          <a:p>
            <a:pPr>
              <a:defRPr/>
            </a:pPr>
            <a:fld id="{A99472E5-B875-4F1D-A3F1-27A76D027916}" type="datetimeFigureOut">
              <a:rPr lang="en-GB"/>
              <a:pPr>
                <a:defRPr/>
              </a:pPr>
              <a:t>26/05/2017</a:t>
            </a:fld>
            <a:endParaRPr lang="en-GB"/>
          </a:p>
        </p:txBody>
      </p:sp>
      <p:sp>
        <p:nvSpPr>
          <p:cNvPr id="7" name="Footer Placeholder 5"/>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sz="1800">
                <a:latin typeface="+mn-lt"/>
                <a:cs typeface="+mn-cs"/>
              </a:defRPr>
            </a:lvl1pPr>
          </a:lstStyle>
          <a:p>
            <a:pPr>
              <a:defRPr/>
            </a:pPr>
            <a:endParaRPr lang="en-GB"/>
          </a:p>
        </p:txBody>
      </p:sp>
      <p:sp>
        <p:nvSpPr>
          <p:cNvPr id="8" name="Slide Number Placeholder 6"/>
          <p:cNvSpPr>
            <a:spLocks noGrp="1"/>
          </p:cNvSpPr>
          <p:nvPr>
            <p:ph type="sldNum" sz="quarter" idx="4"/>
          </p:nvPr>
        </p:nvSpPr>
        <p:spPr>
          <a:xfrm>
            <a:off x="6553200" y="6356350"/>
            <a:ext cx="2133600" cy="365125"/>
          </a:xfrm>
          <a:prstGeom prst="rect">
            <a:avLst/>
          </a:prstGeom>
        </p:spPr>
        <p:txBody>
          <a:bodyPr/>
          <a:lstStyle>
            <a:lvl1pPr fontAlgn="auto">
              <a:spcBef>
                <a:spcPts val="0"/>
              </a:spcBef>
              <a:spcAft>
                <a:spcPts val="0"/>
              </a:spcAft>
              <a:defRPr sz="1800">
                <a:latin typeface="+mn-lt"/>
                <a:cs typeface="+mn-cs"/>
              </a:defRPr>
            </a:lvl1pPr>
          </a:lstStyle>
          <a:p>
            <a:pPr>
              <a:defRPr/>
            </a:pPr>
            <a:fld id="{66446289-12BB-43AC-AF5B-C5D9D8BED44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Calibri" pitchFamily="34" charset="0"/>
        </a:defRPr>
      </a:lvl2pPr>
      <a:lvl3pPr algn="l" rtl="0" eaLnBrk="0" fontAlgn="base" hangingPunct="0">
        <a:spcBef>
          <a:spcPct val="0"/>
        </a:spcBef>
        <a:spcAft>
          <a:spcPct val="0"/>
        </a:spcAft>
        <a:defRPr sz="4000">
          <a:solidFill>
            <a:schemeClr val="tx1"/>
          </a:solidFill>
          <a:latin typeface="Calibri" pitchFamily="34" charset="0"/>
        </a:defRPr>
      </a:lvl3pPr>
      <a:lvl4pPr algn="l" rtl="0" eaLnBrk="0" fontAlgn="base" hangingPunct="0">
        <a:spcBef>
          <a:spcPct val="0"/>
        </a:spcBef>
        <a:spcAft>
          <a:spcPct val="0"/>
        </a:spcAft>
        <a:defRPr sz="4000">
          <a:solidFill>
            <a:schemeClr val="tx1"/>
          </a:solidFill>
          <a:latin typeface="Calibri" pitchFamily="34" charset="0"/>
        </a:defRPr>
      </a:lvl4pPr>
      <a:lvl5pPr algn="l" rtl="0" eaLnBrk="0" fontAlgn="base" hangingPunct="0">
        <a:spcBef>
          <a:spcPct val="0"/>
        </a:spcBef>
        <a:spcAft>
          <a:spcPct val="0"/>
        </a:spcAft>
        <a:defRPr sz="4000">
          <a:solidFill>
            <a:schemeClr val="tx1"/>
          </a:solidFill>
          <a:latin typeface="Calibri" pitchFamily="34" charset="0"/>
        </a:defRPr>
      </a:lvl5pPr>
      <a:lvl6pPr marL="457200" algn="l" rtl="0" eaLnBrk="0" fontAlgn="base" hangingPunct="0">
        <a:spcBef>
          <a:spcPct val="0"/>
        </a:spcBef>
        <a:spcAft>
          <a:spcPct val="0"/>
        </a:spcAft>
        <a:defRPr sz="4000">
          <a:solidFill>
            <a:schemeClr val="tx1"/>
          </a:solidFill>
          <a:latin typeface="Calibri" pitchFamily="34" charset="0"/>
        </a:defRPr>
      </a:lvl6pPr>
      <a:lvl7pPr marL="914400" algn="l" rtl="0" eaLnBrk="0" fontAlgn="base" hangingPunct="0">
        <a:spcBef>
          <a:spcPct val="0"/>
        </a:spcBef>
        <a:spcAft>
          <a:spcPct val="0"/>
        </a:spcAft>
        <a:defRPr sz="4000">
          <a:solidFill>
            <a:schemeClr val="tx1"/>
          </a:solidFill>
          <a:latin typeface="Calibri" pitchFamily="34" charset="0"/>
        </a:defRPr>
      </a:lvl7pPr>
      <a:lvl8pPr marL="1371600" algn="l" rtl="0" eaLnBrk="0" fontAlgn="base" hangingPunct="0">
        <a:spcBef>
          <a:spcPct val="0"/>
        </a:spcBef>
        <a:spcAft>
          <a:spcPct val="0"/>
        </a:spcAft>
        <a:defRPr sz="4000">
          <a:solidFill>
            <a:schemeClr val="tx1"/>
          </a:solidFill>
          <a:latin typeface="Calibri" pitchFamily="34" charset="0"/>
        </a:defRPr>
      </a:lvl8pPr>
      <a:lvl9pPr marL="1828800" algn="l" rtl="0" eaLnBrk="0" fontAlgn="base" hangingPunct="0">
        <a:spcBef>
          <a:spcPct val="0"/>
        </a:spcBef>
        <a:spcAft>
          <a:spcPct val="0"/>
        </a:spcAft>
        <a:defRPr sz="40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8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saferinternet.org.uk/" TargetMode="External"/><Relationship Id="rId1" Type="http://schemas.openxmlformats.org/officeDocument/2006/relationships/slideLayout" Target="../slideLayouts/slideLayout225.xml"/></Relationships>
</file>

<file path=ppt/slides/_rels/slide13.xml.rels><?xml version="1.0" encoding="UTF-8" standalone="yes"?>
<Relationships xmlns="http://schemas.openxmlformats.org/package/2006/relationships"><Relationship Id="rId8" Type="http://schemas.openxmlformats.org/officeDocument/2006/relationships/hyperlink" Target="http://support.xbox.com/en-gb/pages/xbox-live/how-to/parental-control.aspx" TargetMode="External"/><Relationship Id="rId3" Type="http://schemas.openxmlformats.org/officeDocument/2006/relationships/image" Target="../media/image16.png"/><Relationship Id="rId7" Type="http://schemas.openxmlformats.org/officeDocument/2006/relationships/hyperlink" Target="http://www.google.com/support/youtube/bin/answer.py?hl=en-GB&amp;answer=174084" TargetMode="External"/><Relationship Id="rId2" Type="http://schemas.openxmlformats.org/officeDocument/2006/relationships/hyperlink" Target="http://www.google.co.uk/familysafety/" TargetMode="External"/><Relationship Id="rId1" Type="http://schemas.openxmlformats.org/officeDocument/2006/relationships/slideLayout" Target="../slideLayouts/slideLayout183.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0.png"/><Relationship Id="rId4" Type="http://schemas.openxmlformats.org/officeDocument/2006/relationships/hyperlink" Target="http://www.bing.com/" TargetMode="External"/><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wmf"/><Relationship Id="rId2" Type="http://schemas.openxmlformats.org/officeDocument/2006/relationships/notesSlide" Target="../notesSlides/notesSlide4.xml"/><Relationship Id="rId1" Type="http://schemas.openxmlformats.org/officeDocument/2006/relationships/slideLayout" Target="../slideLayouts/slideLayout183.xml"/><Relationship Id="rId6" Type="http://schemas.openxmlformats.org/officeDocument/2006/relationships/image" Target="../media/image24.wmf"/><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83.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nspcc.org.uk/shareaware" TargetMode="External"/><Relationship Id="rId1" Type="http://schemas.openxmlformats.org/officeDocument/2006/relationships/slideLayout" Target="../slideLayouts/slideLayout194.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schools/films/I%20saw%20your%20willy%20&#8211;%20NSPCC.mp4" TargetMode="External"/><Relationship Id="rId1" Type="http://schemas.openxmlformats.org/officeDocument/2006/relationships/slideLayout" Target="../slideLayouts/slideLayout183.xml"/><Relationship Id="rId6" Type="http://schemas.openxmlformats.org/officeDocument/2006/relationships/hyperlink" Target="https://www.nspcc.org.uk/preventing-abuse/keeping-children-safe/share-aware/" TargetMode="External"/><Relationship Id="rId5" Type="http://schemas.openxmlformats.org/officeDocument/2006/relationships/image" Target="../media/image31.png"/><Relationship Id="rId4" Type="http://schemas.openxmlformats.org/officeDocument/2006/relationships/hyperlink" Target="../schools/films/Lucy%20and%20the%20Boy-%20Be%20Share%20Aware%20-%20NSPCC.mp4"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thinkuknow.co.uk/parents/" TargetMode="External"/><Relationship Id="rId1" Type="http://schemas.openxmlformats.org/officeDocument/2006/relationships/slideLayout" Target="../slideLayouts/slideLayout207.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3.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83.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44.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18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3.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_o8auwnJtqE" TargetMode="External"/><Relationship Id="rId1" Type="http://schemas.openxmlformats.org/officeDocument/2006/relationships/slideLayout" Target="../slideLayouts/slideLayout18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8.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bwMode="auto">
          <a:xfrm>
            <a:off x="179512" y="1340768"/>
            <a:ext cx="8784976" cy="16561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GB" sz="6000" dirty="0" smtClean="0">
                <a:latin typeface="Arial" charset="0"/>
                <a:cs typeface="Arial" charset="0"/>
              </a:rPr>
              <a:t>Keeping Safe Online</a:t>
            </a:r>
            <a:r>
              <a:rPr lang="en-GB" sz="6000" dirty="0">
                <a:latin typeface="Arial" charset="0"/>
                <a:cs typeface="Arial" charset="0"/>
              </a:rPr>
              <a:t/>
            </a:r>
            <a:br>
              <a:rPr lang="en-GB" sz="6000" dirty="0">
                <a:latin typeface="Arial" charset="0"/>
                <a:cs typeface="Arial" charset="0"/>
              </a:rPr>
            </a:br>
            <a:r>
              <a:rPr lang="en-GB" sz="6000" dirty="0" smtClean="0">
                <a:latin typeface="Arial" charset="0"/>
                <a:cs typeface="Arial" charset="0"/>
              </a:rPr>
              <a:t>A guide </a:t>
            </a:r>
            <a:r>
              <a:rPr lang="en-GB" sz="6000" dirty="0">
                <a:latin typeface="Arial" charset="0"/>
                <a:cs typeface="Arial" charset="0"/>
              </a:rPr>
              <a:t>for </a:t>
            </a:r>
            <a:r>
              <a:rPr lang="en-GB" sz="6000" dirty="0" smtClean="0">
                <a:latin typeface="Arial" charset="0"/>
                <a:cs typeface="Arial" charset="0"/>
              </a:rPr>
              <a:t>parents, carers and families</a:t>
            </a:r>
            <a:r>
              <a:rPr lang="en-GB" sz="6000" dirty="0">
                <a:latin typeface="Arial" charset="0"/>
                <a:cs typeface="Arial" charset="0"/>
              </a:rPr>
              <a:t/>
            </a:r>
            <a:br>
              <a:rPr lang="en-GB" sz="6000" dirty="0">
                <a:latin typeface="Arial" charset="0"/>
                <a:cs typeface="Arial" charset="0"/>
              </a:rPr>
            </a:br>
            <a:r>
              <a:rPr lang="en-GB" dirty="0" smtClean="0">
                <a:latin typeface="Arial" charset="0"/>
                <a:cs typeface="Arial" charset="0"/>
              </a:rPr>
              <a:t/>
            </a:r>
            <a:br>
              <a:rPr lang="en-GB" dirty="0" smtClean="0">
                <a:latin typeface="Arial" charset="0"/>
                <a:cs typeface="Arial" charset="0"/>
              </a:rPr>
            </a:br>
            <a:endParaRPr lang="en-GB" dirty="0" smtClean="0">
              <a:latin typeface="Arial" charset="0"/>
              <a:cs typeface="Arial" charset="0"/>
            </a:endParaRPr>
          </a:p>
        </p:txBody>
      </p:sp>
      <p:sp>
        <p:nvSpPr>
          <p:cNvPr id="15363" name="Subtitle 2"/>
          <p:cNvSpPr>
            <a:spLocks noGrp="1"/>
          </p:cNvSpPr>
          <p:nvPr>
            <p:ph idx="4294967295"/>
          </p:nvPr>
        </p:nvSpPr>
        <p:spPr>
          <a:xfrm>
            <a:off x="628650" y="2895997"/>
            <a:ext cx="7886700" cy="4351338"/>
          </a:xfrm>
        </p:spPr>
        <p:txBody>
          <a:bodyPr>
            <a:normAutofit/>
          </a:bodyPr>
          <a:lstStyle/>
          <a:p>
            <a:pPr marL="0" indent="0">
              <a:buNone/>
            </a:pPr>
            <a:r>
              <a:rPr lang="en-GB" sz="3200" dirty="0" smtClean="0">
                <a:solidFill>
                  <a:srgbClr val="7F7F7F"/>
                </a:solidFill>
                <a:latin typeface="Arial" panose="020B0604020202020204" pitchFamily="34" charset="0"/>
                <a:cs typeface="Arial" panose="020B0604020202020204" pitchFamily="34" charset="0"/>
              </a:rPr>
              <a:t>Rebecca Swift</a:t>
            </a:r>
          </a:p>
          <a:p>
            <a:pPr marL="0" indent="0">
              <a:buNone/>
            </a:pPr>
            <a:r>
              <a:rPr lang="en-GB" sz="3200" dirty="0" smtClean="0">
                <a:solidFill>
                  <a:srgbClr val="7F7F7F"/>
                </a:solidFill>
                <a:latin typeface="Arial" panose="020B0604020202020204" pitchFamily="34" charset="0"/>
                <a:cs typeface="Arial" panose="020B0604020202020204" pitchFamily="34" charset="0"/>
              </a:rPr>
              <a:t>Equalities Adviser</a:t>
            </a:r>
          </a:p>
          <a:p>
            <a:pPr marL="0" indent="0">
              <a:buNone/>
            </a:pPr>
            <a:r>
              <a:rPr lang="en-GB" sz="3200" dirty="0" smtClean="0">
                <a:solidFill>
                  <a:srgbClr val="7F7F7F"/>
                </a:solidFill>
                <a:latin typeface="Arial" panose="020B0604020202020204" pitchFamily="34" charset="0"/>
                <a:cs typeface="Arial" panose="020B0604020202020204" pitchFamily="34" charset="0"/>
              </a:rPr>
              <a:t>Education and Skills</a:t>
            </a:r>
          </a:p>
          <a:p>
            <a:pPr marL="0" indent="0">
              <a:buNone/>
            </a:pPr>
            <a:r>
              <a:rPr lang="en-GB" sz="3200" dirty="0" smtClean="0">
                <a:solidFill>
                  <a:srgbClr val="7F7F7F"/>
                </a:solidFill>
                <a:latin typeface="Arial" panose="020B0604020202020204" pitchFamily="34" charset="0"/>
                <a:cs typeface="Arial" panose="020B0604020202020204" pitchFamily="34" charset="0"/>
              </a:rPr>
              <a:t>North Yorkshire County Council</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2132856"/>
            <a:ext cx="2580506" cy="1382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4" y="5157192"/>
            <a:ext cx="4467225" cy="1498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3933056"/>
            <a:ext cx="864096"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6336" y="4725144"/>
            <a:ext cx="1068338"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32108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4"/>
          <p:cNvSpPr>
            <a:spLocks noGrp="1" noChangeArrowheads="1"/>
          </p:cNvSpPr>
          <p:nvPr>
            <p:ph type="title" idx="4294967295"/>
          </p:nvPr>
        </p:nvSpPr>
        <p:spPr>
          <a:xfrm>
            <a:off x="173484" y="7955"/>
            <a:ext cx="8646988" cy="1116789"/>
          </a:xfrm>
          <a:extLst>
            <a:ext uri="{91240B29-F687-4F45-9708-019B960494DF}">
              <a14:hiddenLine xmlns:a14="http://schemas.microsoft.com/office/drawing/2010/main" w="9525">
                <a:solidFill>
                  <a:srgbClr val="000000"/>
                </a:solidFill>
                <a:round/>
                <a:headEnd/>
                <a:tailEnd/>
              </a14:hiddenLine>
            </a:ext>
          </a:extLst>
        </p:spPr>
        <p:txBody>
          <a:bodyPr lIns="0" tIns="0" rIns="0" bIns="0">
            <a:normAutofit/>
          </a:bodyPr>
          <a:lstStyle/>
          <a:p>
            <a:r>
              <a:rPr lang="en-GB" sz="3200" dirty="0" smtClean="0">
                <a:latin typeface="Arial" charset="0"/>
                <a:cs typeface="Arial" charset="0"/>
              </a:rPr>
              <a:t>What percentage of parents have internet parental controls set?</a:t>
            </a:r>
          </a:p>
        </p:txBody>
      </p:sp>
      <p:sp>
        <p:nvSpPr>
          <p:cNvPr id="76805" name="Text Box 5"/>
          <p:cNvSpPr txBox="1">
            <a:spLocks noChangeArrowheads="1"/>
          </p:cNvSpPr>
          <p:nvPr/>
        </p:nvSpPr>
        <p:spPr bwMode="auto">
          <a:xfrm>
            <a:off x="73549" y="980728"/>
            <a:ext cx="8858696" cy="6686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50000"/>
              </a:spcBef>
              <a:spcAft>
                <a:spcPct val="0"/>
              </a:spcAft>
              <a:defRPr sz="2800">
                <a:solidFill>
                  <a:schemeClr val="tx1"/>
                </a:solidFill>
                <a:latin typeface="Arial" charset="0"/>
                <a:cs typeface="Arial" charset="0"/>
              </a:defRPr>
            </a:lvl6pPr>
            <a:lvl7pPr marL="2971800" indent="-228600" eaLnBrk="0" fontAlgn="base" hangingPunct="0">
              <a:spcBef>
                <a:spcPct val="50000"/>
              </a:spcBef>
              <a:spcAft>
                <a:spcPct val="0"/>
              </a:spcAft>
              <a:defRPr sz="2800">
                <a:solidFill>
                  <a:schemeClr val="tx1"/>
                </a:solidFill>
                <a:latin typeface="Arial" charset="0"/>
                <a:cs typeface="Arial" charset="0"/>
              </a:defRPr>
            </a:lvl7pPr>
            <a:lvl8pPr marL="3429000" indent="-228600" eaLnBrk="0" fontAlgn="base" hangingPunct="0">
              <a:spcBef>
                <a:spcPct val="50000"/>
              </a:spcBef>
              <a:spcAft>
                <a:spcPct val="0"/>
              </a:spcAft>
              <a:defRPr sz="2800">
                <a:solidFill>
                  <a:schemeClr val="tx1"/>
                </a:solidFill>
                <a:latin typeface="Arial" charset="0"/>
                <a:cs typeface="Arial" charset="0"/>
              </a:defRPr>
            </a:lvl8pPr>
            <a:lvl9pPr marL="3886200" indent="-228600" eaLnBrk="0" fontAlgn="base" hangingPunct="0">
              <a:spcBef>
                <a:spcPct val="50000"/>
              </a:spcBef>
              <a:spcAft>
                <a:spcPct val="0"/>
              </a:spcAft>
              <a:defRPr sz="2800">
                <a:solidFill>
                  <a:schemeClr val="tx1"/>
                </a:solidFill>
                <a:latin typeface="Arial" charset="0"/>
                <a:cs typeface="Arial" charset="0"/>
              </a:defRPr>
            </a:lvl9pPr>
          </a:lstStyle>
          <a:p>
            <a:pPr marL="571500" indent="-571500" eaLnBrk="1" hangingPunct="1">
              <a:spcBef>
                <a:spcPct val="50000"/>
              </a:spcBef>
              <a:buFont typeface="Arial" panose="020B0604020202020204" pitchFamily="34" charset="0"/>
              <a:buChar char="•"/>
            </a:pPr>
            <a:r>
              <a:rPr lang="en-GB" sz="2100" dirty="0"/>
              <a:t>43% of parents of online 5-15s and 40% of parents of 3-4s report having parental controls </a:t>
            </a:r>
            <a:r>
              <a:rPr lang="en-GB" sz="2100" dirty="0" smtClean="0"/>
              <a:t>a </a:t>
            </a:r>
            <a:r>
              <a:rPr lang="en-GB" sz="2100" dirty="0"/>
              <a:t>in place on a PC, laptop or netbook.</a:t>
            </a:r>
          </a:p>
          <a:p>
            <a:pPr marL="571500" indent="-571500" eaLnBrk="1" hangingPunct="1">
              <a:spcBef>
                <a:spcPct val="50000"/>
              </a:spcBef>
              <a:buFont typeface="Arial" panose="020B0604020202020204" pitchFamily="34" charset="0"/>
              <a:buChar char="•"/>
            </a:pPr>
            <a:r>
              <a:rPr lang="en-GB" sz="2100" dirty="0"/>
              <a:t>Four in ten parents of online 5-15s say they use safe search settings on search engine websites</a:t>
            </a:r>
            <a:r>
              <a:rPr lang="en-GB" sz="2100" dirty="0" smtClean="0"/>
              <a:t>.</a:t>
            </a:r>
          </a:p>
          <a:p>
            <a:pPr marL="571500" indent="-571500" eaLnBrk="1" hangingPunct="1">
              <a:spcBef>
                <a:spcPct val="50000"/>
              </a:spcBef>
              <a:buFont typeface="Arial" panose="020B0604020202020204" pitchFamily="34" charset="0"/>
              <a:buChar char="•"/>
            </a:pPr>
            <a:r>
              <a:rPr lang="en-GB" sz="2100" dirty="0"/>
              <a:t>YouTube Safety Mode: Two in ten parents have the Safety Mode set.</a:t>
            </a:r>
          </a:p>
          <a:p>
            <a:pPr marL="571500" indent="-571500" eaLnBrk="1" hangingPunct="1">
              <a:spcBef>
                <a:spcPct val="50000"/>
              </a:spcBef>
              <a:buFont typeface="Arial" panose="020B0604020202020204" pitchFamily="34" charset="0"/>
              <a:buChar char="•"/>
            </a:pPr>
            <a:r>
              <a:rPr lang="en-GB" sz="2100" dirty="0"/>
              <a:t>One in </a:t>
            </a:r>
            <a:r>
              <a:rPr lang="en-GB" sz="2000" dirty="0"/>
              <a:t>three online children now watch television content via UK television broadcasters’ websites. Around one in four of the parents who are aware of the guidance labels have set up a PIN or password to be used before viewing programmes that have a guidance </a:t>
            </a:r>
            <a:r>
              <a:rPr lang="en-GB" sz="2000" dirty="0" smtClean="0"/>
              <a:t>label</a:t>
            </a:r>
          </a:p>
          <a:p>
            <a:pPr marL="571500" indent="-571500" eaLnBrk="1" hangingPunct="1">
              <a:spcBef>
                <a:spcPct val="50000"/>
              </a:spcBef>
              <a:buFont typeface="Arial" panose="020B0604020202020204" pitchFamily="34" charset="0"/>
              <a:buChar char="•"/>
            </a:pPr>
            <a:r>
              <a:rPr lang="en-GB" sz="2000" dirty="0"/>
              <a:t>Over half of parents do not use parental </a:t>
            </a:r>
            <a:r>
              <a:rPr lang="en-GB" sz="2000" dirty="0" smtClean="0"/>
              <a:t>controls </a:t>
            </a:r>
            <a:r>
              <a:rPr lang="en-GB" sz="2000" dirty="0"/>
              <a:t>i.e. those provided by their </a:t>
            </a:r>
            <a:r>
              <a:rPr lang="en-GB" sz="2000" dirty="0" smtClean="0"/>
              <a:t>ISP, </a:t>
            </a:r>
            <a:r>
              <a:rPr lang="en-GB" sz="2000" dirty="0"/>
              <a:t>their computer’s operating system or programmes installed or downloaded by someone in their household.</a:t>
            </a:r>
          </a:p>
          <a:p>
            <a:pPr marL="571500" indent="-571500" eaLnBrk="1" hangingPunct="1">
              <a:spcBef>
                <a:spcPct val="50000"/>
              </a:spcBef>
              <a:buFont typeface="Arial" panose="020B0604020202020204" pitchFamily="34" charset="0"/>
              <a:buChar char="•"/>
            </a:pPr>
            <a:r>
              <a:rPr lang="en-GB" sz="2000" dirty="0" smtClean="0"/>
              <a:t>26% on games consoles</a:t>
            </a:r>
          </a:p>
          <a:p>
            <a:pPr marL="571500" indent="-571500" eaLnBrk="1" hangingPunct="1">
              <a:spcBef>
                <a:spcPct val="50000"/>
              </a:spcBef>
              <a:buFont typeface="Arial" panose="020B0604020202020204" pitchFamily="34" charset="0"/>
              <a:buChar char="•"/>
            </a:pPr>
            <a:r>
              <a:rPr lang="en-GB" sz="2000" dirty="0" smtClean="0"/>
              <a:t>15% on phones </a:t>
            </a:r>
          </a:p>
          <a:p>
            <a:pPr algn="ctr" eaLnBrk="1" hangingPunct="1">
              <a:spcBef>
                <a:spcPct val="50000"/>
              </a:spcBef>
            </a:pPr>
            <a:endParaRPr lang="en-GB" sz="4000" dirty="0"/>
          </a:p>
        </p:txBody>
      </p:sp>
      <p:sp>
        <p:nvSpPr>
          <p:cNvPr id="5" name="TextBox 4"/>
          <p:cNvSpPr txBox="1"/>
          <p:nvPr/>
        </p:nvSpPr>
        <p:spPr>
          <a:xfrm>
            <a:off x="6972300" y="5816600"/>
            <a:ext cx="1993900" cy="830997"/>
          </a:xfrm>
          <a:prstGeom prst="rect">
            <a:avLst/>
          </a:prstGeom>
          <a:noFill/>
        </p:spPr>
        <p:txBody>
          <a:bodyPr wrap="square" rtlCol="0">
            <a:spAutoFit/>
          </a:bodyPr>
          <a:lstStyle/>
          <a:p>
            <a:pPr>
              <a:spcBef>
                <a:spcPct val="50000"/>
              </a:spcBef>
            </a:pPr>
            <a:r>
              <a:rPr lang="en-GB" sz="1200" i="1" dirty="0" smtClean="0">
                <a:solidFill>
                  <a:srgbClr val="000000"/>
                </a:solidFill>
              </a:rPr>
              <a:t>Ofcom Children and parents: media use and attitudes report </a:t>
            </a:r>
            <a:br>
              <a:rPr lang="en-GB" sz="1200" i="1" dirty="0" smtClean="0">
                <a:solidFill>
                  <a:srgbClr val="000000"/>
                </a:solidFill>
              </a:rPr>
            </a:br>
            <a:r>
              <a:rPr lang="en-GB" sz="1200" b="1" i="1" dirty="0" smtClean="0">
                <a:solidFill>
                  <a:srgbClr val="000000"/>
                </a:solidFill>
              </a:rPr>
              <a:t>Oct 2014</a:t>
            </a:r>
            <a:endParaRPr lang="en-GB" sz="1200" b="1" i="1" dirty="0">
              <a:solidFill>
                <a:srgbClr val="000000"/>
              </a:solidFill>
            </a:endParaRPr>
          </a:p>
        </p:txBody>
      </p:sp>
    </p:spTree>
    <p:extLst>
      <p:ext uri="{BB962C8B-B14F-4D97-AF65-F5344CB8AC3E}">
        <p14:creationId xmlns:p14="http://schemas.microsoft.com/office/powerpoint/2010/main" val="33253789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88641"/>
            <a:ext cx="7989887" cy="1296144"/>
          </a:xfrm>
        </p:spPr>
        <p:txBody>
          <a:bodyPr/>
          <a:lstStyle/>
          <a:p>
            <a:r>
              <a:rPr lang="en-GB" sz="3200" dirty="0" smtClean="0">
                <a:solidFill>
                  <a:schemeClr val="tx1"/>
                </a:solidFill>
              </a:rPr>
              <a:t>Reasons why parents don’t use parental controls:</a:t>
            </a:r>
            <a:endParaRPr lang="en-GB" sz="3200" dirty="0">
              <a:solidFill>
                <a:schemeClr val="tx1"/>
              </a:solidFill>
            </a:endParaRPr>
          </a:p>
        </p:txBody>
      </p:sp>
      <p:sp>
        <p:nvSpPr>
          <p:cNvPr id="3" name="Subtitle 2"/>
          <p:cNvSpPr>
            <a:spLocks noGrp="1"/>
          </p:cNvSpPr>
          <p:nvPr>
            <p:ph type="subTitle" idx="1"/>
          </p:nvPr>
        </p:nvSpPr>
        <p:spPr>
          <a:xfrm>
            <a:off x="251520" y="1268760"/>
            <a:ext cx="8496944" cy="4968552"/>
          </a:xfrm>
        </p:spPr>
        <p:txBody>
          <a:bodyPr/>
          <a:lstStyle/>
          <a:p>
            <a:pPr marL="457200" indent="-457200">
              <a:buFont typeface="Arial" panose="020B0604020202020204" pitchFamily="34" charset="0"/>
              <a:buChar char="•"/>
            </a:pPr>
            <a:r>
              <a:rPr lang="en-GB" sz="2100" dirty="0">
                <a:solidFill>
                  <a:schemeClr val="tx1"/>
                </a:solidFill>
              </a:rPr>
              <a:t>Trust child to be sensible/ </a:t>
            </a:r>
            <a:r>
              <a:rPr lang="en-GB" sz="2100" dirty="0" smtClean="0">
                <a:solidFill>
                  <a:schemeClr val="tx1"/>
                </a:solidFill>
              </a:rPr>
              <a:t>responsible</a:t>
            </a:r>
          </a:p>
          <a:p>
            <a:pPr marL="457200" indent="-457200">
              <a:buFont typeface="Arial" panose="020B0604020202020204" pitchFamily="34" charset="0"/>
              <a:buChar char="•"/>
            </a:pPr>
            <a:r>
              <a:rPr lang="en-GB" sz="2100" dirty="0" smtClean="0">
                <a:solidFill>
                  <a:schemeClr val="tx1"/>
                </a:solidFill>
              </a:rPr>
              <a:t>Child </a:t>
            </a:r>
            <a:r>
              <a:rPr lang="en-GB" sz="2100" dirty="0">
                <a:solidFill>
                  <a:schemeClr val="tx1"/>
                </a:solidFill>
              </a:rPr>
              <a:t>is always </a:t>
            </a:r>
            <a:r>
              <a:rPr lang="en-GB" sz="2100" dirty="0" smtClean="0">
                <a:solidFill>
                  <a:schemeClr val="tx1"/>
                </a:solidFill>
              </a:rPr>
              <a:t>supervised</a:t>
            </a:r>
            <a:endParaRPr lang="en-GB" sz="2100" dirty="0">
              <a:solidFill>
                <a:schemeClr val="tx1"/>
              </a:solidFill>
            </a:endParaRPr>
          </a:p>
          <a:p>
            <a:pPr marL="457200" indent="-457200">
              <a:buFont typeface="Arial" panose="020B0604020202020204" pitchFamily="34" charset="0"/>
              <a:buChar char="•"/>
            </a:pPr>
            <a:r>
              <a:rPr lang="en-GB" sz="2100" dirty="0" smtClean="0">
                <a:solidFill>
                  <a:schemeClr val="tx1"/>
                </a:solidFill>
              </a:rPr>
              <a:t>Child </a:t>
            </a:r>
            <a:r>
              <a:rPr lang="en-GB" sz="2100" dirty="0">
                <a:solidFill>
                  <a:schemeClr val="tx1"/>
                </a:solidFill>
              </a:rPr>
              <a:t>too young for this to be a </a:t>
            </a:r>
            <a:r>
              <a:rPr lang="en-GB" sz="2100" dirty="0" smtClean="0">
                <a:solidFill>
                  <a:schemeClr val="tx1"/>
                </a:solidFill>
              </a:rPr>
              <a:t>problem (more for 5-7 year olds)</a:t>
            </a:r>
          </a:p>
          <a:p>
            <a:pPr marL="457200" indent="-457200">
              <a:buFont typeface="Arial" panose="020B0604020202020204" pitchFamily="34" charset="0"/>
              <a:buChar char="•"/>
            </a:pPr>
            <a:r>
              <a:rPr lang="en-GB" sz="2100" dirty="0" smtClean="0">
                <a:solidFill>
                  <a:schemeClr val="tx1"/>
                </a:solidFill>
              </a:rPr>
              <a:t>Child </a:t>
            </a:r>
            <a:r>
              <a:rPr lang="en-GB" sz="2100" dirty="0">
                <a:solidFill>
                  <a:schemeClr val="tx1"/>
                </a:solidFill>
              </a:rPr>
              <a:t>too young to surf/ look around </a:t>
            </a:r>
            <a:r>
              <a:rPr lang="en-GB" sz="2100" dirty="0" smtClean="0">
                <a:solidFill>
                  <a:schemeClr val="tx1"/>
                </a:solidFill>
              </a:rPr>
              <a:t>the web (more for 5-7 year olds)</a:t>
            </a:r>
          </a:p>
          <a:p>
            <a:pPr marL="457200" indent="-457200">
              <a:buFont typeface="Arial" panose="020B0604020202020204" pitchFamily="34" charset="0"/>
              <a:buChar char="•"/>
            </a:pPr>
            <a:r>
              <a:rPr lang="en-GB" sz="2100" dirty="0" smtClean="0">
                <a:solidFill>
                  <a:schemeClr val="tx1"/>
                </a:solidFill>
              </a:rPr>
              <a:t>Unaware how to</a:t>
            </a:r>
          </a:p>
          <a:p>
            <a:pPr marL="457200" indent="-457200">
              <a:buFont typeface="Arial" panose="020B0604020202020204" pitchFamily="34" charset="0"/>
              <a:buChar char="•"/>
            </a:pPr>
            <a:r>
              <a:rPr lang="en-GB" sz="2100" dirty="0" smtClean="0">
                <a:solidFill>
                  <a:schemeClr val="tx1"/>
                </a:solidFill>
              </a:rPr>
              <a:t>Parents who </a:t>
            </a:r>
            <a:r>
              <a:rPr lang="en-GB" sz="2100" dirty="0">
                <a:solidFill>
                  <a:schemeClr val="tx1"/>
                </a:solidFill>
              </a:rPr>
              <a:t>do not have filters installed on their mobile phones say the main reason is that they trust their child to be responsible (55%). However, a significant minority respond that they are not aware that this is possible (31%) or don’t know how to do it (7</a:t>
            </a:r>
            <a:r>
              <a:rPr lang="en-GB" sz="2100" dirty="0" smtClean="0">
                <a:solidFill>
                  <a:schemeClr val="tx1"/>
                </a:solidFill>
              </a:rPr>
              <a:t>%)</a:t>
            </a:r>
          </a:p>
          <a:p>
            <a:pPr marL="457200" indent="-457200">
              <a:buFont typeface="Arial" panose="020B0604020202020204" pitchFamily="34" charset="0"/>
              <a:buChar char="•"/>
            </a:pPr>
            <a:r>
              <a:rPr lang="en-GB" sz="2100" dirty="0">
                <a:solidFill>
                  <a:schemeClr val="tx1"/>
                </a:solidFill>
              </a:rPr>
              <a:t>Those parents who do not have parental controls set on games </a:t>
            </a:r>
            <a:r>
              <a:rPr lang="en-GB" sz="2100" dirty="0" smtClean="0">
                <a:solidFill>
                  <a:schemeClr val="tx1"/>
                </a:solidFill>
              </a:rPr>
              <a:t>One </a:t>
            </a:r>
            <a:r>
              <a:rPr lang="en-GB" sz="2100" dirty="0">
                <a:solidFill>
                  <a:schemeClr val="tx1"/>
                </a:solidFill>
              </a:rPr>
              <a:t>third of parents say this is because they trust their child to be </a:t>
            </a:r>
            <a:r>
              <a:rPr lang="en-GB" sz="2100" dirty="0" smtClean="0">
                <a:solidFill>
                  <a:schemeClr val="tx1"/>
                </a:solidFill>
              </a:rPr>
              <a:t>sensible/responsible, around </a:t>
            </a:r>
            <a:r>
              <a:rPr lang="en-GB" sz="2100" dirty="0">
                <a:solidFill>
                  <a:schemeClr val="tx1"/>
                </a:solidFill>
              </a:rPr>
              <a:t>three in ten say it is because their child is always </a:t>
            </a:r>
            <a:r>
              <a:rPr lang="en-GB" sz="2100" dirty="0" smtClean="0">
                <a:solidFill>
                  <a:schemeClr val="tx1"/>
                </a:solidFill>
              </a:rPr>
              <a:t>supervised and around </a:t>
            </a:r>
            <a:r>
              <a:rPr lang="en-GB" sz="2100" dirty="0">
                <a:solidFill>
                  <a:schemeClr val="tx1"/>
                </a:solidFill>
              </a:rPr>
              <a:t>one in ten say it is because the child is too young for this to be a </a:t>
            </a:r>
            <a:r>
              <a:rPr lang="en-GB" sz="2100" dirty="0" smtClean="0">
                <a:solidFill>
                  <a:schemeClr val="tx1"/>
                </a:solidFill>
              </a:rPr>
              <a:t>problem</a:t>
            </a:r>
            <a:endParaRPr lang="en-GB" sz="2100" dirty="0">
              <a:solidFill>
                <a:schemeClr val="tx1"/>
              </a:solidFill>
            </a:endParaRPr>
          </a:p>
        </p:txBody>
      </p:sp>
    </p:spTree>
    <p:extLst>
      <p:ext uri="{BB962C8B-B14F-4D97-AF65-F5344CB8AC3E}">
        <p14:creationId xmlns:p14="http://schemas.microsoft.com/office/powerpoint/2010/main" val="822353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3" y="274638"/>
            <a:ext cx="6707187" cy="1138138"/>
          </a:xfrm>
        </p:spPr>
        <p:txBody>
          <a:bodyPr/>
          <a:lstStyle/>
          <a:p>
            <a:r>
              <a:rPr lang="en-GB" sz="3200" dirty="0" smtClean="0">
                <a:hlinkClick r:id="rId2"/>
              </a:rPr>
              <a:t>www.saferinternet.org.uk</a:t>
            </a:r>
            <a:r>
              <a:rPr lang="en-GB" sz="3200" dirty="0" smtClean="0"/>
              <a:t>   – parent controls </a:t>
            </a:r>
            <a:endParaRPr lang="en-GB" sz="3200" dirty="0"/>
          </a:p>
        </p:txBody>
      </p:sp>
      <p:sp>
        <p:nvSpPr>
          <p:cNvPr id="3" name="Content Placeholder 2"/>
          <p:cNvSpPr>
            <a:spLocks noGrp="1"/>
          </p:cNvSpPr>
          <p:nvPr>
            <p:ph idx="1"/>
          </p:nvPr>
        </p:nvSpPr>
        <p:spPr/>
        <p:txBody>
          <a:bodyPr/>
          <a:lstStyle/>
          <a:p>
            <a:pPr marL="0" indent="0">
              <a:buNone/>
            </a:pPr>
            <a:endParaRPr lang="en-GB" sz="2000" dirty="0" smtClean="0"/>
          </a:p>
          <a:p>
            <a:pPr marL="0" indent="0">
              <a:buNone/>
            </a:pPr>
            <a:endParaRPr lang="en-GB" sz="2000" dirty="0"/>
          </a:p>
          <a:p>
            <a:pPr marL="0" indent="0">
              <a:buNone/>
            </a:pPr>
            <a:endParaRPr lang="en-GB" sz="2000" dirty="0" smtClean="0"/>
          </a:p>
          <a:p>
            <a:pPr marL="0" indent="0">
              <a:buNone/>
            </a:pPr>
            <a:endParaRPr lang="en-GB" sz="2000" dirty="0"/>
          </a:p>
          <a:p>
            <a:pPr marL="0" indent="0">
              <a:buNone/>
            </a:pPr>
            <a:endParaRPr lang="en-GB" sz="2000" dirty="0" smtClean="0"/>
          </a:p>
          <a:p>
            <a:pPr marL="0" indent="0">
              <a:buNone/>
            </a:pPr>
            <a:endParaRPr lang="en-GB" sz="2000" dirty="0"/>
          </a:p>
          <a:p>
            <a:pPr marL="0" indent="0">
              <a:buNone/>
            </a:pPr>
            <a:endParaRPr lang="en-GB" sz="2000" dirty="0" smtClean="0"/>
          </a:p>
          <a:p>
            <a:pPr marL="0" indent="0">
              <a:buNone/>
            </a:pPr>
            <a:endParaRPr lang="en-GB" sz="2000" dirty="0"/>
          </a:p>
          <a:p>
            <a:pPr marL="0" indent="0">
              <a:buNone/>
            </a:pPr>
            <a:endParaRPr lang="en-GB" sz="2000" dirty="0" smtClean="0"/>
          </a:p>
          <a:p>
            <a:pPr marL="0" indent="0">
              <a:buNone/>
            </a:pPr>
            <a:endParaRPr lang="en-GB" sz="2000" dirty="0" smtClean="0"/>
          </a:p>
          <a:p>
            <a:pPr marL="0" indent="0">
              <a:buNone/>
            </a:pPr>
            <a:endParaRPr lang="en-GB" sz="2000" dirty="0" smtClean="0"/>
          </a:p>
          <a:p>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0" y="1268760"/>
            <a:ext cx="9135549" cy="5558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26578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extBox 1"/>
          <p:cNvSpPr txBox="1">
            <a:spLocks noChangeArrowheads="1"/>
          </p:cNvSpPr>
          <p:nvPr/>
        </p:nvSpPr>
        <p:spPr bwMode="auto">
          <a:xfrm>
            <a:off x="522286" y="235383"/>
            <a:ext cx="5257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algn="ctr"/>
            <a:r>
              <a:rPr lang="en-GB" sz="4000" b="1" dirty="0"/>
              <a:t>A Safer Set Up</a:t>
            </a:r>
            <a:endParaRPr lang="en-GB" sz="4400" b="1" dirty="0"/>
          </a:p>
        </p:txBody>
      </p:sp>
      <p:sp>
        <p:nvSpPr>
          <p:cNvPr id="45059" name="Text Box 6"/>
          <p:cNvSpPr txBox="1">
            <a:spLocks noChangeArrowheads="1"/>
          </p:cNvSpPr>
          <p:nvPr/>
        </p:nvSpPr>
        <p:spPr bwMode="auto">
          <a:xfrm>
            <a:off x="674688" y="2852738"/>
            <a:ext cx="7162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algn="ctr" eaLnBrk="1" hangingPunct="1">
              <a:spcBef>
                <a:spcPct val="50000"/>
              </a:spcBef>
            </a:pPr>
            <a:r>
              <a:rPr lang="en-GB"/>
              <a:t>Safe Search modes for search engines</a:t>
            </a:r>
            <a:endParaRPr lang="en-GB" sz="4000"/>
          </a:p>
        </p:txBody>
      </p:sp>
      <p:pic>
        <p:nvPicPr>
          <p:cNvPr id="45060" name="Picture 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0050" y="3778622"/>
            <a:ext cx="16287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Rectangle 5">
            <a:hlinkClick r:id="rId2"/>
          </p:cNvPr>
          <p:cNvSpPr>
            <a:spLocks noChangeArrowheads="1"/>
          </p:cNvSpPr>
          <p:nvPr/>
        </p:nvSpPr>
        <p:spPr bwMode="auto">
          <a:xfrm>
            <a:off x="909762" y="4375522"/>
            <a:ext cx="3168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400" dirty="0"/>
              <a:t>Family Safety Centre</a:t>
            </a:r>
          </a:p>
        </p:txBody>
      </p:sp>
      <p:pic>
        <p:nvPicPr>
          <p:cNvPr id="45062" name="Picture 7">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b="10893"/>
          <a:stretch>
            <a:fillRect/>
          </a:stretch>
        </p:blipFill>
        <p:spPr bwMode="auto">
          <a:xfrm>
            <a:off x="6227763" y="3789363"/>
            <a:ext cx="147955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Text Box 8"/>
          <p:cNvSpPr txBox="1">
            <a:spLocks noChangeArrowheads="1"/>
          </p:cNvSpPr>
          <p:nvPr/>
        </p:nvSpPr>
        <p:spPr bwMode="auto">
          <a:xfrm>
            <a:off x="3519275" y="1312266"/>
            <a:ext cx="3886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spcBef>
                <a:spcPct val="50000"/>
              </a:spcBef>
            </a:pPr>
            <a:r>
              <a:rPr lang="en-GB" sz="3600" dirty="0"/>
              <a:t>Internet Filtering </a:t>
            </a:r>
            <a:endParaRPr lang="en-GB" sz="4800" dirty="0"/>
          </a:p>
        </p:txBody>
      </p:sp>
      <p:pic>
        <p:nvPicPr>
          <p:cNvPr id="45064" name="Picture 9"/>
          <p:cNvPicPr>
            <a:picLocks noChangeAspect="1" noChangeArrowheads="1"/>
          </p:cNvPicPr>
          <p:nvPr/>
        </p:nvPicPr>
        <p:blipFill>
          <a:blip r:embed="rId6">
            <a:extLst>
              <a:ext uri="{28A0092B-C50C-407E-A947-70E740481C1C}">
                <a14:useLocalDpi xmlns:a14="http://schemas.microsoft.com/office/drawing/2010/main" val="0"/>
              </a:ext>
            </a:extLst>
          </a:blip>
          <a:srcRect b="50000"/>
          <a:stretch>
            <a:fillRect/>
          </a:stretch>
        </p:blipFill>
        <p:spPr bwMode="auto">
          <a:xfrm>
            <a:off x="963611" y="5330156"/>
            <a:ext cx="15621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5" name="Text Box 10">
            <a:hlinkClick r:id="rId7"/>
          </p:cNvPr>
          <p:cNvSpPr txBox="1">
            <a:spLocks noChangeArrowheads="1"/>
          </p:cNvSpPr>
          <p:nvPr/>
        </p:nvSpPr>
        <p:spPr bwMode="auto">
          <a:xfrm>
            <a:off x="3622910" y="5492750"/>
            <a:ext cx="338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algn="ctr" eaLnBrk="1" hangingPunct="1">
              <a:spcBef>
                <a:spcPct val="50000"/>
              </a:spcBef>
            </a:pPr>
            <a:r>
              <a:rPr lang="en-GB" sz="2400" dirty="0"/>
              <a:t>Parental Controls</a:t>
            </a:r>
          </a:p>
        </p:txBody>
      </p:sp>
      <p:pic>
        <p:nvPicPr>
          <p:cNvPr id="45066" name="Picture 11">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81275" y="4913045"/>
            <a:ext cx="23622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7" name="Text Box 10">
            <a:hlinkClick r:id="rId7"/>
          </p:cNvPr>
          <p:cNvSpPr txBox="1">
            <a:spLocks noChangeArrowheads="1"/>
          </p:cNvSpPr>
          <p:nvPr/>
        </p:nvSpPr>
        <p:spPr bwMode="auto">
          <a:xfrm>
            <a:off x="411161" y="594995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algn="ctr" eaLnBrk="1" hangingPunct="1">
              <a:spcBef>
                <a:spcPct val="50000"/>
              </a:spcBef>
            </a:pPr>
            <a:r>
              <a:rPr lang="en-GB" sz="2400" dirty="0"/>
              <a:t>Safety Mode</a:t>
            </a:r>
          </a:p>
        </p:txBody>
      </p:sp>
      <p:pic>
        <p:nvPicPr>
          <p:cNvPr id="45068"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60486" y="957263"/>
            <a:ext cx="17907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9" name="Rectangle 5">
            <a:hlinkClick r:id="rId2"/>
          </p:cNvPr>
          <p:cNvSpPr>
            <a:spLocks noChangeArrowheads="1"/>
          </p:cNvSpPr>
          <p:nvPr/>
        </p:nvSpPr>
        <p:spPr bwMode="auto">
          <a:xfrm>
            <a:off x="5219700" y="4437063"/>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400"/>
              <a:t>Preferences</a:t>
            </a:r>
            <a:endParaRPr lang="en-GB" sz="54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36813" y="274638"/>
            <a:ext cx="6707187" cy="1225550"/>
          </a:xfrm>
        </p:spPr>
        <p:txBody>
          <a:bodyPr>
            <a:normAutofit fontScale="90000"/>
          </a:bodyPr>
          <a:lstStyle/>
          <a:p>
            <a:r>
              <a:rPr lang="en-GB" dirty="0" smtClean="0"/>
              <a:t>Safety Rules – do they change?</a:t>
            </a:r>
            <a:endParaRPr lang="en-GB" dirty="0"/>
          </a:p>
        </p:txBody>
      </p:sp>
      <p:pic>
        <p:nvPicPr>
          <p:cNvPr id="1026" name="Picture 2" descr="C:\Users\clbarrow\AppData\Local\Microsoft\Windows\Temporary Internet Files\Content.IE5\QEGW75BN\MP900422690[1].jpg"/>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1412776"/>
            <a:ext cx="2663825" cy="21161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lbarrow\AppData\Local\Microsoft\Windows\Temporary Internet Files\Content.IE5\CAFIQ4WR\MP90043877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1584" y="1484784"/>
            <a:ext cx="1997968" cy="22322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clbarrow\AppData\Local\Microsoft\Windows\Temporary Internet Files\Content.IE5\QEGW75BN\MP900321057[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3746435"/>
            <a:ext cx="2609088" cy="289626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clbarrow\AppData\Local\Microsoft\Windows\Temporary Internet Files\Content.IE5\CAFIQ4WR\MC900290671[3].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7584" y="3897586"/>
            <a:ext cx="2040048" cy="24444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clbarrow\AppData\Local\Microsoft\Windows\Temporary Internet Files\Content.IE5\GG1EPKWI\MC900436153[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19872" y="4176829"/>
            <a:ext cx="182880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8344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9553" y="274638"/>
            <a:ext cx="8604448" cy="1225550"/>
          </a:xfrm>
        </p:spPr>
        <p:txBody>
          <a:bodyPr/>
          <a:lstStyle/>
          <a:p>
            <a:r>
              <a:rPr lang="en-GB" dirty="0" smtClean="0"/>
              <a:t>Online Safety </a:t>
            </a:r>
            <a:endParaRPr lang="en-GB" dirty="0"/>
          </a:p>
        </p:txBody>
      </p:sp>
      <p:sp>
        <p:nvSpPr>
          <p:cNvPr id="3" name="Content Placeholder 2"/>
          <p:cNvSpPr>
            <a:spLocks noGrp="1"/>
          </p:cNvSpPr>
          <p:nvPr>
            <p:ph idx="4294967295"/>
          </p:nvPr>
        </p:nvSpPr>
        <p:spPr>
          <a:xfrm>
            <a:off x="323529" y="1196975"/>
            <a:ext cx="8820472" cy="5256213"/>
          </a:xfrm>
        </p:spPr>
        <p:txBody>
          <a:bodyPr/>
          <a:lstStyle/>
          <a:p>
            <a:pPr marL="0" indent="0">
              <a:buNone/>
            </a:pPr>
            <a:r>
              <a:rPr lang="en-GB" sz="2800" dirty="0" smtClean="0">
                <a:latin typeface="Arial" panose="020B0604020202020204" pitchFamily="34" charset="0"/>
                <a:cs typeface="Arial" panose="020B0604020202020204" pitchFamily="34" charset="0"/>
              </a:rPr>
              <a:t>The breadth of issues classified within e-safety is considerable, but can be categorised into three areas of risk:</a:t>
            </a:r>
          </a:p>
          <a:p>
            <a:r>
              <a:rPr lang="en-GB" sz="2800" dirty="0" smtClean="0">
                <a:latin typeface="Arial" panose="020B0604020202020204" pitchFamily="34" charset="0"/>
                <a:cs typeface="Arial" panose="020B0604020202020204" pitchFamily="34" charset="0"/>
              </a:rPr>
              <a:t>CONTENT: being exposed to illegal, inappropriate or harmful material</a:t>
            </a:r>
          </a:p>
          <a:p>
            <a:r>
              <a:rPr lang="en-GB" sz="2800" dirty="0" smtClean="0">
                <a:latin typeface="Arial" panose="020B0604020202020204" pitchFamily="34" charset="0"/>
                <a:cs typeface="Arial" panose="020B0604020202020204" pitchFamily="34" charset="0"/>
              </a:rPr>
              <a:t>CONTACT: being subjected to harmful online interaction with other users</a:t>
            </a:r>
          </a:p>
          <a:p>
            <a:r>
              <a:rPr lang="en-GB" sz="2800" dirty="0" smtClean="0">
                <a:latin typeface="Arial" panose="020B0604020202020204" pitchFamily="34" charset="0"/>
                <a:cs typeface="Arial" panose="020B0604020202020204" pitchFamily="34" charset="0"/>
              </a:rPr>
              <a:t>CONDUCT: personal online behaviour that increases the likelihood of, or causes, harm.</a:t>
            </a:r>
          </a:p>
        </p:txBody>
      </p:sp>
    </p:spTree>
    <p:extLst>
      <p:ext uri="{BB962C8B-B14F-4D97-AF65-F5344CB8AC3E}">
        <p14:creationId xmlns:p14="http://schemas.microsoft.com/office/powerpoint/2010/main" val="23652613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36813" y="274638"/>
            <a:ext cx="6707187" cy="417512"/>
          </a:xfrm>
        </p:spPr>
        <p:txBody>
          <a:bodyPr>
            <a:normAutofit fontScale="90000"/>
          </a:bodyPr>
          <a:lstStyle/>
          <a:p>
            <a:r>
              <a:rPr lang="en-GB" dirty="0" smtClean="0">
                <a:latin typeface="Arial" panose="020B0604020202020204" pitchFamily="34" charset="0"/>
                <a:cs typeface="Arial" panose="020B0604020202020204" pitchFamily="34" charset="0"/>
              </a:rPr>
              <a:t>Things that could go wrong</a:t>
            </a:r>
            <a:endParaRPr lang="en-GB"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821795939"/>
              </p:ext>
            </p:extLst>
          </p:nvPr>
        </p:nvGraphicFramePr>
        <p:xfrm>
          <a:off x="0" y="765175"/>
          <a:ext cx="9144000" cy="6093295"/>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670831">
                <a:tc>
                  <a:txBody>
                    <a:bodyPr/>
                    <a:lstStyle/>
                    <a:p>
                      <a:pPr algn="ctr"/>
                      <a:r>
                        <a:rPr lang="en-GB" sz="1800" dirty="0" smtClean="0">
                          <a:latin typeface="Arial" panose="020B0604020202020204" pitchFamily="34" charset="0"/>
                          <a:cs typeface="Arial" panose="020B0604020202020204" pitchFamily="34" charset="0"/>
                        </a:rPr>
                        <a:t>Content </a:t>
                      </a:r>
                      <a:endParaRPr lang="en-GB" sz="1800" dirty="0">
                        <a:latin typeface="Arial" panose="020B0604020202020204" pitchFamily="34" charset="0"/>
                        <a:cs typeface="Arial" panose="020B0604020202020204" pitchFamily="34" charset="0"/>
                      </a:endParaRPr>
                    </a:p>
                  </a:txBody>
                  <a:tcPr/>
                </a:tc>
                <a:tc>
                  <a:txBody>
                    <a:bodyPr/>
                    <a:lstStyle/>
                    <a:p>
                      <a:pPr algn="ctr"/>
                      <a:r>
                        <a:rPr lang="en-GB" sz="1800" dirty="0" smtClean="0">
                          <a:latin typeface="Arial" panose="020B0604020202020204" pitchFamily="34" charset="0"/>
                          <a:cs typeface="Arial" panose="020B0604020202020204" pitchFamily="34" charset="0"/>
                        </a:rPr>
                        <a:t>Contact </a:t>
                      </a:r>
                      <a:endParaRPr lang="en-GB" sz="1800" dirty="0">
                        <a:latin typeface="Arial" panose="020B0604020202020204" pitchFamily="34" charset="0"/>
                        <a:cs typeface="Arial" panose="020B0604020202020204" pitchFamily="34" charset="0"/>
                      </a:endParaRPr>
                    </a:p>
                  </a:txBody>
                  <a:tcPr/>
                </a:tc>
                <a:tc>
                  <a:txBody>
                    <a:bodyPr/>
                    <a:lstStyle/>
                    <a:p>
                      <a:pPr algn="ctr"/>
                      <a:r>
                        <a:rPr lang="en-GB" sz="1800" dirty="0" smtClean="0">
                          <a:latin typeface="Arial" panose="020B0604020202020204" pitchFamily="34" charset="0"/>
                          <a:cs typeface="Arial" panose="020B0604020202020204" pitchFamily="34" charset="0"/>
                        </a:rPr>
                        <a:t>Conduct </a:t>
                      </a:r>
                      <a:endParaRPr lang="en-GB"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1533792">
                <a:tc>
                  <a:txBody>
                    <a:bodyPr/>
                    <a:lstStyle/>
                    <a:p>
                      <a:r>
                        <a:rPr lang="en-GB" sz="1800" dirty="0" smtClean="0">
                          <a:latin typeface="Arial" panose="020B0604020202020204" pitchFamily="34" charset="0"/>
                          <a:cs typeface="Arial" panose="020B0604020202020204" pitchFamily="34" charset="0"/>
                        </a:rPr>
                        <a:t>Exposure to inappropriate content, including</a:t>
                      </a:r>
                      <a:r>
                        <a:rPr lang="en-GB" sz="1800" baseline="0" dirty="0" smtClean="0">
                          <a:latin typeface="Arial" panose="020B0604020202020204" pitchFamily="34" charset="0"/>
                          <a:cs typeface="Arial" panose="020B0604020202020204" pitchFamily="34" charset="0"/>
                        </a:rPr>
                        <a:t> online pornography, ignoring age ratings on games and substance abuse</a:t>
                      </a:r>
                      <a:endParaRPr lang="en-GB" sz="1800" dirty="0">
                        <a:latin typeface="Arial" panose="020B0604020202020204" pitchFamily="34" charset="0"/>
                        <a:cs typeface="Arial" panose="020B0604020202020204" pitchFamily="34" charset="0"/>
                      </a:endParaRPr>
                    </a:p>
                  </a:txBody>
                  <a:tcPr/>
                </a:tc>
                <a:tc>
                  <a:txBody>
                    <a:bodyPr/>
                    <a:lstStyle/>
                    <a:p>
                      <a:r>
                        <a:rPr lang="en-GB" sz="1800" dirty="0" smtClean="0">
                          <a:latin typeface="Arial" panose="020B0604020202020204" pitchFamily="34" charset="0"/>
                          <a:cs typeface="Arial" panose="020B0604020202020204" pitchFamily="34" charset="0"/>
                        </a:rPr>
                        <a:t>Grooming</a:t>
                      </a:r>
                      <a:endParaRPr lang="en-GB" sz="1800" dirty="0">
                        <a:latin typeface="Arial" panose="020B0604020202020204" pitchFamily="34" charset="0"/>
                        <a:cs typeface="Arial" panose="020B0604020202020204" pitchFamily="34" charset="0"/>
                      </a:endParaRPr>
                    </a:p>
                  </a:txBody>
                  <a:tcPr/>
                </a:tc>
                <a:tc>
                  <a:txBody>
                    <a:bodyPr/>
                    <a:lstStyle/>
                    <a:p>
                      <a:r>
                        <a:rPr lang="en-GB" sz="1800" dirty="0" smtClean="0">
                          <a:latin typeface="Arial" panose="020B0604020202020204" pitchFamily="34" charset="0"/>
                          <a:cs typeface="Arial" panose="020B0604020202020204" pitchFamily="34" charset="0"/>
                        </a:rPr>
                        <a:t>Privacy issues, including</a:t>
                      </a:r>
                      <a:r>
                        <a:rPr lang="en-GB" sz="1800" baseline="0" dirty="0" smtClean="0">
                          <a:latin typeface="Arial" panose="020B0604020202020204" pitchFamily="34" charset="0"/>
                          <a:cs typeface="Arial" panose="020B0604020202020204" pitchFamily="34" charset="0"/>
                        </a:rPr>
                        <a:t> disclosure of personal interest</a:t>
                      </a:r>
                      <a:endParaRPr lang="en-GB"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725226">
                <a:tc>
                  <a:txBody>
                    <a:bodyPr/>
                    <a:lstStyle/>
                    <a:p>
                      <a:r>
                        <a:rPr lang="en-GB" sz="1800" dirty="0" smtClean="0">
                          <a:latin typeface="Arial" panose="020B0604020202020204" pitchFamily="34" charset="0"/>
                          <a:cs typeface="Arial" panose="020B0604020202020204" pitchFamily="34" charset="0"/>
                        </a:rPr>
                        <a:t>Lifestyle</a:t>
                      </a:r>
                      <a:r>
                        <a:rPr lang="en-GB" sz="1800" baseline="0" dirty="0" smtClean="0">
                          <a:latin typeface="Arial" panose="020B0604020202020204" pitchFamily="34" charset="0"/>
                          <a:cs typeface="Arial" panose="020B0604020202020204" pitchFamily="34" charset="0"/>
                        </a:rPr>
                        <a:t> websites (</a:t>
                      </a:r>
                      <a:r>
                        <a:rPr lang="en-GB" sz="1800" baseline="0" dirty="0" err="1" smtClean="0">
                          <a:latin typeface="Arial" panose="020B0604020202020204" pitchFamily="34" charset="0"/>
                          <a:cs typeface="Arial" panose="020B0604020202020204" pitchFamily="34" charset="0"/>
                        </a:rPr>
                        <a:t>e.g</a:t>
                      </a:r>
                      <a:r>
                        <a:rPr lang="en-GB" sz="1800" baseline="0" dirty="0" smtClean="0">
                          <a:latin typeface="Arial" panose="020B0604020202020204" pitchFamily="34" charset="0"/>
                          <a:cs typeface="Arial" panose="020B0604020202020204" pitchFamily="34" charset="0"/>
                        </a:rPr>
                        <a:t> pro anorexia)</a:t>
                      </a:r>
                      <a:endParaRPr lang="en-GB" sz="1800" dirty="0">
                        <a:latin typeface="Arial" panose="020B0604020202020204" pitchFamily="34" charset="0"/>
                        <a:cs typeface="Arial" panose="020B0604020202020204" pitchFamily="34" charset="0"/>
                      </a:endParaRPr>
                    </a:p>
                  </a:txBody>
                  <a:tcPr/>
                </a:tc>
                <a:tc>
                  <a:txBody>
                    <a:bodyPr/>
                    <a:lstStyle/>
                    <a:p>
                      <a:r>
                        <a:rPr lang="en-GB" sz="1800" dirty="0" smtClean="0">
                          <a:latin typeface="Arial" panose="020B0604020202020204" pitchFamily="34" charset="0"/>
                          <a:cs typeface="Arial" panose="020B0604020202020204" pitchFamily="34" charset="0"/>
                        </a:rPr>
                        <a:t>Cyber bullying</a:t>
                      </a:r>
                      <a:endParaRPr lang="en-GB" sz="1800" dirty="0">
                        <a:latin typeface="Arial" panose="020B0604020202020204" pitchFamily="34" charset="0"/>
                        <a:cs typeface="Arial" panose="020B0604020202020204" pitchFamily="34" charset="0"/>
                      </a:endParaRPr>
                    </a:p>
                  </a:txBody>
                  <a:tcPr/>
                </a:tc>
                <a:tc>
                  <a:txBody>
                    <a:bodyPr/>
                    <a:lstStyle/>
                    <a:p>
                      <a:r>
                        <a:rPr lang="en-GB" sz="1800" dirty="0" smtClean="0">
                          <a:latin typeface="Arial" panose="020B0604020202020204" pitchFamily="34" charset="0"/>
                          <a:cs typeface="Arial" panose="020B0604020202020204" pitchFamily="34" charset="0"/>
                        </a:rPr>
                        <a:t>Digital</a:t>
                      </a:r>
                      <a:r>
                        <a:rPr lang="en-GB" sz="1800" baseline="0" dirty="0" smtClean="0">
                          <a:latin typeface="Arial" panose="020B0604020202020204" pitchFamily="34" charset="0"/>
                          <a:cs typeface="Arial" panose="020B0604020202020204" pitchFamily="34" charset="0"/>
                        </a:rPr>
                        <a:t> footprint / </a:t>
                      </a:r>
                      <a:r>
                        <a:rPr lang="en-GB" sz="1800" baseline="0" dirty="0" err="1" smtClean="0">
                          <a:latin typeface="Arial" panose="020B0604020202020204" pitchFamily="34" charset="0"/>
                          <a:cs typeface="Arial" panose="020B0604020202020204" pitchFamily="34" charset="0"/>
                        </a:rPr>
                        <a:t>tatoo</a:t>
                      </a:r>
                      <a:r>
                        <a:rPr lang="en-GB" sz="1800" baseline="0" dirty="0" smtClean="0">
                          <a:latin typeface="Arial" panose="020B0604020202020204" pitchFamily="34" charset="0"/>
                          <a:cs typeface="Arial" panose="020B0604020202020204" pitchFamily="34" charset="0"/>
                        </a:rPr>
                        <a:t> and online reputation</a:t>
                      </a:r>
                      <a:endParaRPr lang="en-GB"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958620">
                <a:tc>
                  <a:txBody>
                    <a:bodyPr/>
                    <a:lstStyle/>
                    <a:p>
                      <a:r>
                        <a:rPr lang="en-GB" sz="1800" dirty="0" smtClean="0">
                          <a:latin typeface="Arial" panose="020B0604020202020204" pitchFamily="34" charset="0"/>
                          <a:cs typeface="Arial" panose="020B0604020202020204" pitchFamily="34" charset="0"/>
                        </a:rPr>
                        <a:t>Hate sites </a:t>
                      </a:r>
                      <a:endParaRPr lang="en-GB" sz="1800" dirty="0">
                        <a:latin typeface="Arial" panose="020B0604020202020204" pitchFamily="34" charset="0"/>
                        <a:cs typeface="Arial" panose="020B0604020202020204" pitchFamily="34" charset="0"/>
                      </a:endParaRPr>
                    </a:p>
                  </a:txBody>
                  <a:tcPr/>
                </a:tc>
                <a:tc>
                  <a:txBody>
                    <a:bodyPr/>
                    <a:lstStyle/>
                    <a:p>
                      <a:r>
                        <a:rPr lang="en-GB" sz="1800" dirty="0" smtClean="0">
                          <a:latin typeface="Arial" panose="020B0604020202020204" pitchFamily="34" charset="0"/>
                          <a:cs typeface="Arial" panose="020B0604020202020204" pitchFamily="34" charset="0"/>
                        </a:rPr>
                        <a:t>Identify theft and sharing</a:t>
                      </a:r>
                      <a:r>
                        <a:rPr lang="en-GB" sz="1800" baseline="0" dirty="0" smtClean="0">
                          <a:latin typeface="Arial" panose="020B0604020202020204" pitchFamily="34" charset="0"/>
                          <a:cs typeface="Arial" panose="020B0604020202020204" pitchFamily="34" charset="0"/>
                        </a:rPr>
                        <a:t> passwords</a:t>
                      </a:r>
                      <a:endParaRPr lang="en-GB" sz="1800" dirty="0">
                        <a:latin typeface="Arial" panose="020B0604020202020204" pitchFamily="34" charset="0"/>
                        <a:cs typeface="Arial" panose="020B0604020202020204" pitchFamily="34" charset="0"/>
                      </a:endParaRPr>
                    </a:p>
                  </a:txBody>
                  <a:tcPr/>
                </a:tc>
                <a:tc>
                  <a:txBody>
                    <a:bodyPr/>
                    <a:lstStyle/>
                    <a:p>
                      <a:r>
                        <a:rPr lang="en-GB" sz="1800" dirty="0" smtClean="0">
                          <a:latin typeface="Arial" panose="020B0604020202020204" pitchFamily="34" charset="0"/>
                          <a:cs typeface="Arial" panose="020B0604020202020204" pitchFamily="34" charset="0"/>
                        </a:rPr>
                        <a:t>Health and wellbeing (how much</a:t>
                      </a:r>
                      <a:r>
                        <a:rPr lang="en-GB" sz="1800" baseline="0" dirty="0" smtClean="0">
                          <a:latin typeface="Arial" panose="020B0604020202020204" pitchFamily="34" charset="0"/>
                          <a:cs typeface="Arial" panose="020B0604020202020204" pitchFamily="34" charset="0"/>
                        </a:rPr>
                        <a:t> time spent online (internet /gaming)</a:t>
                      </a:r>
                      <a:endParaRPr lang="en-GB"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958620">
                <a:tc>
                  <a:txBody>
                    <a:bodyPr/>
                    <a:lstStyle/>
                    <a:p>
                      <a:r>
                        <a:rPr lang="en-GB" sz="1800" dirty="0" smtClean="0">
                          <a:latin typeface="Arial" panose="020B0604020202020204" pitchFamily="34" charset="0"/>
                          <a:cs typeface="Arial" panose="020B0604020202020204" pitchFamily="34" charset="0"/>
                        </a:rPr>
                        <a:t>Content validation:</a:t>
                      </a:r>
                      <a:r>
                        <a:rPr lang="en-GB" sz="1800" baseline="0" dirty="0" smtClean="0">
                          <a:latin typeface="Arial" panose="020B0604020202020204" pitchFamily="34" charset="0"/>
                          <a:cs typeface="Arial" panose="020B0604020202020204" pitchFamily="34" charset="0"/>
                        </a:rPr>
                        <a:t> how to check authenticity and accuracy of online content </a:t>
                      </a:r>
                      <a:endParaRPr lang="en-GB" sz="1800" dirty="0">
                        <a:latin typeface="Arial" panose="020B0604020202020204" pitchFamily="34" charset="0"/>
                        <a:cs typeface="Arial" panose="020B0604020202020204" pitchFamily="34" charset="0"/>
                      </a:endParaRPr>
                    </a:p>
                  </a:txBody>
                  <a:tcPr/>
                </a:tc>
                <a:tc>
                  <a:txBody>
                    <a:bodyPr/>
                    <a:lstStyle/>
                    <a:p>
                      <a:r>
                        <a:rPr lang="en-GB" sz="1800" dirty="0" smtClean="0">
                          <a:latin typeface="Arial" panose="020B0604020202020204" pitchFamily="34" charset="0"/>
                          <a:cs typeface="Arial" panose="020B0604020202020204" pitchFamily="34" charset="0"/>
                        </a:rPr>
                        <a:t>Radicalisation </a:t>
                      </a:r>
                      <a:endParaRPr lang="en-GB" sz="1800" dirty="0">
                        <a:latin typeface="Arial" panose="020B0604020202020204" pitchFamily="34" charset="0"/>
                        <a:cs typeface="Arial" panose="020B0604020202020204" pitchFamily="34" charset="0"/>
                      </a:endParaRPr>
                    </a:p>
                  </a:txBody>
                  <a:tcPr/>
                </a:tc>
                <a:tc>
                  <a:txBody>
                    <a:bodyPr/>
                    <a:lstStyle/>
                    <a:p>
                      <a:r>
                        <a:rPr lang="en-GB" sz="1800" dirty="0" smtClean="0">
                          <a:latin typeface="Arial" panose="020B0604020202020204" pitchFamily="34" charset="0"/>
                          <a:cs typeface="Arial" panose="020B0604020202020204" pitchFamily="34" charset="0"/>
                        </a:rPr>
                        <a:t>Sexting </a:t>
                      </a:r>
                      <a:endParaRPr lang="en-GB"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1246206">
                <a:tc>
                  <a:txBody>
                    <a:bodyPr/>
                    <a:lstStyle/>
                    <a:p>
                      <a:endParaRPr lang="en-GB" sz="1800" dirty="0"/>
                    </a:p>
                  </a:txBody>
                  <a:tcPr/>
                </a:tc>
                <a:tc>
                  <a:txBody>
                    <a:bodyPr/>
                    <a:lstStyle/>
                    <a:p>
                      <a:endParaRPr lang="en-GB" sz="1800" dirty="0"/>
                    </a:p>
                  </a:txBody>
                  <a:tcPr/>
                </a:tc>
                <a:tc>
                  <a:txBody>
                    <a:bodyPr/>
                    <a:lstStyle/>
                    <a:p>
                      <a:r>
                        <a:rPr lang="en-GB" sz="1800" dirty="0" smtClean="0">
                          <a:latin typeface="Arial" panose="020B0604020202020204" pitchFamily="34" charset="0"/>
                          <a:cs typeface="Arial" panose="020B0604020202020204" pitchFamily="34" charset="0"/>
                        </a:rPr>
                        <a:t>Copyright – little care or consideration for intellectual</a:t>
                      </a:r>
                      <a:r>
                        <a:rPr lang="en-GB" sz="1800" baseline="0" dirty="0" smtClean="0">
                          <a:latin typeface="Arial" panose="020B0604020202020204" pitchFamily="34" charset="0"/>
                          <a:cs typeface="Arial" panose="020B0604020202020204" pitchFamily="34" charset="0"/>
                        </a:rPr>
                        <a:t> </a:t>
                      </a:r>
                      <a:r>
                        <a:rPr lang="en-GB" sz="1800" dirty="0" smtClean="0">
                          <a:latin typeface="Arial" panose="020B0604020202020204" pitchFamily="34" charset="0"/>
                          <a:cs typeface="Arial" panose="020B0604020202020204" pitchFamily="34" charset="0"/>
                        </a:rPr>
                        <a:t>property and ownership – such as music and film </a:t>
                      </a:r>
                      <a:endParaRPr lang="en-GB"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624935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539552" y="1340768"/>
            <a:ext cx="5066320" cy="584775"/>
          </a:xfrm>
          <a:prstGeom prst="rect">
            <a:avLst/>
          </a:prstGeom>
          <a:noFill/>
        </p:spPr>
        <p:txBody>
          <a:bodyPr wrap="square" rtlCol="0">
            <a:spAutoFit/>
          </a:bodyPr>
          <a:lstStyle/>
          <a:p>
            <a:pPr algn="ctr"/>
            <a:r>
              <a:rPr lang="en-GB" dirty="0" smtClean="0">
                <a:solidFill>
                  <a:prstClr val="black"/>
                </a:solidFill>
              </a:rPr>
              <a:t> </a:t>
            </a:r>
            <a:r>
              <a:rPr lang="en-GB" sz="3200" b="1" dirty="0" smtClean="0">
                <a:solidFill>
                  <a:prstClr val="black"/>
                </a:solidFill>
              </a:rPr>
              <a:t>Social Networking </a:t>
            </a:r>
            <a:endParaRPr lang="en-GB" sz="3200" b="1" dirty="0">
              <a:solidFill>
                <a:prstClr val="black"/>
              </a:solidFill>
            </a:endParaRPr>
          </a:p>
        </p:txBody>
      </p:sp>
      <p:sp>
        <p:nvSpPr>
          <p:cNvPr id="3" name="TextBox 2"/>
          <p:cNvSpPr txBox="1"/>
          <p:nvPr/>
        </p:nvSpPr>
        <p:spPr>
          <a:xfrm>
            <a:off x="251520" y="2204864"/>
            <a:ext cx="8501930" cy="4401205"/>
          </a:xfrm>
          <a:prstGeom prst="rect">
            <a:avLst/>
          </a:prstGeom>
          <a:noFill/>
        </p:spPr>
        <p:txBody>
          <a:bodyPr wrap="square" rtlCol="0">
            <a:spAutoFit/>
          </a:bodyPr>
          <a:lstStyle/>
          <a:p>
            <a:pPr marL="457200" indent="-457200">
              <a:buFont typeface="Arial" panose="020B0604020202020204" pitchFamily="34" charset="0"/>
              <a:buChar char="•"/>
            </a:pPr>
            <a:r>
              <a:rPr lang="en-GB" dirty="0" smtClean="0">
                <a:solidFill>
                  <a:prstClr val="black"/>
                </a:solidFill>
              </a:rPr>
              <a:t>Everything is about interaction – people share, exchange, create </a:t>
            </a:r>
            <a:r>
              <a:rPr lang="en-GB" dirty="0" err="1" smtClean="0">
                <a:solidFill>
                  <a:prstClr val="black"/>
                </a:solidFill>
              </a:rPr>
              <a:t>etc</a:t>
            </a:r>
            <a:r>
              <a:rPr lang="en-GB" dirty="0" smtClean="0">
                <a:solidFill>
                  <a:prstClr val="black"/>
                </a:solidFill>
              </a:rPr>
              <a:t> </a:t>
            </a:r>
          </a:p>
          <a:p>
            <a:pPr marL="457200" indent="-457200">
              <a:buFont typeface="Arial" panose="020B0604020202020204" pitchFamily="34" charset="0"/>
              <a:buChar char="•"/>
            </a:pPr>
            <a:r>
              <a:rPr lang="en-GB" dirty="0" smtClean="0">
                <a:solidFill>
                  <a:prstClr val="black"/>
                </a:solidFill>
              </a:rPr>
              <a:t>Young people need to take on the responsibility of being safe online users </a:t>
            </a:r>
          </a:p>
          <a:p>
            <a:pPr marL="457200" indent="-457200">
              <a:buFont typeface="Arial" panose="020B0604020202020204" pitchFamily="34" charset="0"/>
              <a:buChar char="•"/>
            </a:pPr>
            <a:r>
              <a:rPr lang="en-GB" dirty="0" smtClean="0">
                <a:solidFill>
                  <a:prstClr val="black"/>
                </a:solidFill>
              </a:rPr>
              <a:t>Need to teach them about safe online behaviour so they can eliminate and reduce the risk to themselves and others</a:t>
            </a:r>
          </a:p>
          <a:p>
            <a:pPr marL="457200" indent="-457200">
              <a:buFont typeface="Arial" panose="020B0604020202020204" pitchFamily="34" charset="0"/>
              <a:buChar char="•"/>
            </a:pPr>
            <a:r>
              <a:rPr lang="en-GB" dirty="0" smtClean="0">
                <a:solidFill>
                  <a:prstClr val="black"/>
                </a:solidFill>
              </a:rPr>
              <a:t>Young </a:t>
            </a:r>
            <a:r>
              <a:rPr lang="en-GB" dirty="0">
                <a:solidFill>
                  <a:prstClr val="black"/>
                </a:solidFill>
              </a:rPr>
              <a:t>people don’t want the technology taken away so they do tolerate certain behaviours</a:t>
            </a:r>
          </a:p>
          <a:p>
            <a:pPr marL="457200" indent="-457200">
              <a:buFont typeface="Arial" panose="020B0604020202020204" pitchFamily="34" charset="0"/>
              <a:buChar char="•"/>
            </a:pPr>
            <a:endParaRPr lang="en-GB" dirty="0">
              <a:solidFill>
                <a:prstClr val="black"/>
              </a:solidFill>
            </a:endParaRPr>
          </a:p>
        </p:txBody>
      </p:sp>
      <p:sp>
        <p:nvSpPr>
          <p:cNvPr id="4" name="TextBox 3"/>
          <p:cNvSpPr txBox="1"/>
          <p:nvPr/>
        </p:nvSpPr>
        <p:spPr>
          <a:xfrm>
            <a:off x="5734000" y="188640"/>
            <a:ext cx="3168352" cy="1384995"/>
          </a:xfrm>
          <a:prstGeom prst="rect">
            <a:avLst/>
          </a:prstGeom>
          <a:noFill/>
        </p:spPr>
        <p:txBody>
          <a:bodyPr wrap="square" rtlCol="0">
            <a:spAutoFit/>
          </a:bodyPr>
          <a:lstStyle/>
          <a:p>
            <a:pPr marL="457200" indent="-457200">
              <a:buFont typeface="Arial" panose="020B0604020202020204" pitchFamily="34" charset="0"/>
              <a:buChar char="•"/>
            </a:pPr>
            <a:r>
              <a:rPr lang="en-GB" dirty="0" smtClean="0">
                <a:solidFill>
                  <a:prstClr val="black"/>
                </a:solidFill>
              </a:rPr>
              <a:t>Facebook</a:t>
            </a:r>
          </a:p>
          <a:p>
            <a:pPr marL="457200" indent="-457200">
              <a:buFont typeface="Arial" panose="020B0604020202020204" pitchFamily="34" charset="0"/>
              <a:buChar char="•"/>
            </a:pPr>
            <a:r>
              <a:rPr lang="en-GB" dirty="0" err="1" smtClean="0">
                <a:solidFill>
                  <a:prstClr val="black"/>
                </a:solidFill>
              </a:rPr>
              <a:t>Instragram</a:t>
            </a:r>
            <a:endParaRPr lang="en-GB" dirty="0" smtClean="0">
              <a:solidFill>
                <a:prstClr val="black"/>
              </a:solidFill>
            </a:endParaRPr>
          </a:p>
          <a:p>
            <a:pPr marL="457200" indent="-457200">
              <a:buFont typeface="Arial" panose="020B0604020202020204" pitchFamily="34" charset="0"/>
              <a:buChar char="•"/>
            </a:pPr>
            <a:r>
              <a:rPr lang="en-GB" dirty="0" smtClean="0">
                <a:solidFill>
                  <a:prstClr val="black"/>
                </a:solidFill>
              </a:rPr>
              <a:t>Snapchat </a:t>
            </a:r>
            <a:endParaRPr lang="en-GB" dirty="0">
              <a:solidFill>
                <a:prstClr val="black"/>
              </a:solidFill>
            </a:endParaRPr>
          </a:p>
        </p:txBody>
      </p:sp>
      <p:pic>
        <p:nvPicPr>
          <p:cNvPr id="5" name="Picture 4"/>
          <p:cNvPicPr>
            <a:picLocks noChangeAspect="1"/>
          </p:cNvPicPr>
          <p:nvPr/>
        </p:nvPicPr>
        <p:blipFill>
          <a:blip r:embed="rId2"/>
          <a:stretch>
            <a:fillRect/>
          </a:stretch>
        </p:blipFill>
        <p:spPr>
          <a:xfrm>
            <a:off x="395536" y="286036"/>
            <a:ext cx="1019175" cy="1019175"/>
          </a:xfrm>
          <a:prstGeom prst="rect">
            <a:avLst/>
          </a:prstGeom>
        </p:spPr>
      </p:pic>
      <p:pic>
        <p:nvPicPr>
          <p:cNvPr id="6" name="Picture 5"/>
          <p:cNvPicPr>
            <a:picLocks noChangeAspect="1"/>
          </p:cNvPicPr>
          <p:nvPr/>
        </p:nvPicPr>
        <p:blipFill>
          <a:blip r:embed="rId3"/>
          <a:stretch>
            <a:fillRect/>
          </a:stretch>
        </p:blipFill>
        <p:spPr>
          <a:xfrm>
            <a:off x="1907704" y="265721"/>
            <a:ext cx="1505304" cy="1075047"/>
          </a:xfrm>
          <a:prstGeom prst="rect">
            <a:avLst/>
          </a:prstGeom>
        </p:spPr>
      </p:pic>
      <p:pic>
        <p:nvPicPr>
          <p:cNvPr id="7" name="Picture 6"/>
          <p:cNvPicPr>
            <a:picLocks noChangeAspect="1"/>
          </p:cNvPicPr>
          <p:nvPr/>
        </p:nvPicPr>
        <p:blipFill>
          <a:blip r:embed="rId4"/>
          <a:stretch>
            <a:fillRect/>
          </a:stretch>
        </p:blipFill>
        <p:spPr>
          <a:xfrm>
            <a:off x="3906001" y="286036"/>
            <a:ext cx="971550" cy="971550"/>
          </a:xfrm>
          <a:prstGeom prst="rect">
            <a:avLst/>
          </a:prstGeom>
        </p:spPr>
      </p:pic>
    </p:spTree>
    <p:extLst>
      <p:ext uri="{BB962C8B-B14F-4D97-AF65-F5344CB8AC3E}">
        <p14:creationId xmlns:p14="http://schemas.microsoft.com/office/powerpoint/2010/main" val="23137779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p:cNvSpPr txBox="1">
            <a:spLocks noChangeArrowheads="1"/>
          </p:cNvSpPr>
          <p:nvPr/>
        </p:nvSpPr>
        <p:spPr bwMode="auto">
          <a:xfrm>
            <a:off x="539552" y="120650"/>
            <a:ext cx="56165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algn="ctr" eaLnBrk="1" hangingPunct="1"/>
            <a:r>
              <a:rPr lang="en-GB" sz="3600" b="1" dirty="0" smtClean="0"/>
              <a:t>Social Media </a:t>
            </a:r>
            <a:endParaRPr lang="en-GB" sz="3600" b="1" dirty="0"/>
          </a:p>
        </p:txBody>
      </p:sp>
      <p:sp>
        <p:nvSpPr>
          <p:cNvPr id="33795" name="TextBox 2"/>
          <p:cNvSpPr txBox="1">
            <a:spLocks noChangeArrowheads="1"/>
          </p:cNvSpPr>
          <p:nvPr/>
        </p:nvSpPr>
        <p:spPr bwMode="auto">
          <a:xfrm>
            <a:off x="395536" y="1052513"/>
            <a:ext cx="8208912" cy="486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spcAft>
                <a:spcPts val="600"/>
              </a:spcAft>
              <a:buFont typeface="Arial" charset="0"/>
              <a:buChar char="•"/>
            </a:pPr>
            <a:r>
              <a:rPr lang="en-GB" dirty="0"/>
              <a:t>Webcam – school uniform and other clues in the background</a:t>
            </a:r>
          </a:p>
          <a:p>
            <a:pPr eaLnBrk="1" hangingPunct="1">
              <a:spcAft>
                <a:spcPts val="600"/>
              </a:spcAft>
              <a:buFont typeface="Arial" charset="0"/>
              <a:buChar char="•"/>
            </a:pPr>
            <a:r>
              <a:rPr lang="en-GB" dirty="0"/>
              <a:t>Webcam left on or turned on remotely</a:t>
            </a:r>
          </a:p>
          <a:p>
            <a:pPr eaLnBrk="1" hangingPunct="1">
              <a:spcAft>
                <a:spcPts val="600"/>
              </a:spcAft>
              <a:buFont typeface="Arial" charset="0"/>
              <a:buChar char="•"/>
            </a:pPr>
            <a:r>
              <a:rPr lang="en-GB" dirty="0"/>
              <a:t>Pictures of children on parents or siblings social network - tagging</a:t>
            </a:r>
          </a:p>
          <a:p>
            <a:pPr eaLnBrk="1" hangingPunct="1">
              <a:spcAft>
                <a:spcPts val="600"/>
              </a:spcAft>
              <a:buFont typeface="Arial" charset="0"/>
              <a:buChar char="•"/>
            </a:pPr>
            <a:r>
              <a:rPr lang="en-GB" dirty="0"/>
              <a:t>Privacy settings left open or incorrect</a:t>
            </a:r>
          </a:p>
          <a:p>
            <a:pPr eaLnBrk="1" hangingPunct="1">
              <a:spcAft>
                <a:spcPts val="600"/>
              </a:spcAft>
              <a:buFont typeface="Arial" charset="0"/>
              <a:buChar char="•"/>
            </a:pPr>
            <a:r>
              <a:rPr lang="en-GB" dirty="0"/>
              <a:t>Profiles e.g. on MSN – don’t have to give all the information</a:t>
            </a:r>
          </a:p>
          <a:p>
            <a:pPr eaLnBrk="1" hangingPunct="1">
              <a:spcAft>
                <a:spcPts val="600"/>
              </a:spcAft>
              <a:buFont typeface="Arial" charset="0"/>
              <a:buChar char="•"/>
            </a:pPr>
            <a:r>
              <a:rPr lang="en-GB" dirty="0"/>
              <a:t>A ‘friend’ passes on private info or </a:t>
            </a:r>
            <a:r>
              <a:rPr lang="en-GB" dirty="0" err="1"/>
              <a:t>pics</a:t>
            </a:r>
            <a:endParaRPr lang="en-GB" dirty="0"/>
          </a:p>
          <a:p>
            <a:pPr eaLnBrk="1" hangingPunct="1">
              <a:spcAft>
                <a:spcPts val="600"/>
              </a:spcAft>
              <a:buFont typeface="Arial" charset="0"/>
              <a:buChar char="•"/>
            </a:pPr>
            <a:r>
              <a:rPr lang="en-GB" dirty="0"/>
              <a:t>Do you know who you’re talking to?</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8712968" cy="5693866"/>
          </a:xfrm>
          <a:prstGeom prst="rect">
            <a:avLst/>
          </a:prstGeom>
        </p:spPr>
        <p:txBody>
          <a:bodyPr wrap="square">
            <a:spAutoFit/>
          </a:bodyPr>
          <a:lstStyle/>
          <a:p>
            <a:r>
              <a:rPr lang="en-GB" b="1" dirty="0">
                <a:solidFill>
                  <a:prstClr val="black"/>
                </a:solidFill>
              </a:rPr>
              <a:t>Location-based services </a:t>
            </a:r>
          </a:p>
          <a:p>
            <a:endParaRPr lang="en-GB" dirty="0">
              <a:solidFill>
                <a:prstClr val="black"/>
              </a:solidFill>
            </a:endParaRPr>
          </a:p>
          <a:p>
            <a:r>
              <a:rPr lang="en-GB" dirty="0">
                <a:solidFill>
                  <a:prstClr val="black"/>
                </a:solidFill>
              </a:rPr>
              <a:t>Location-based services (LBS) make use of the inbuilt facilities of mobile phones to provide content and services based on geographical location. Recently launched services such as Facebook Places, Foursquare and Google Latitude allow people to broadcast their locations to friends, often with a gaming element to encourage people to ‘check in' or upload location-tagged photos. Concerns therefore relate to privacy and contact, especially with the ability to pinpoint the exact location of a participating young person at any given time.</a:t>
            </a:r>
          </a:p>
        </p:txBody>
      </p:sp>
    </p:spTree>
    <p:extLst>
      <p:ext uri="{BB962C8B-B14F-4D97-AF65-F5344CB8AC3E}">
        <p14:creationId xmlns:p14="http://schemas.microsoft.com/office/powerpoint/2010/main" val="3222490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536" y="260648"/>
            <a:ext cx="6707187" cy="1225550"/>
          </a:xfrm>
        </p:spPr>
        <p:txBody>
          <a:bodyPr/>
          <a:lstStyle/>
          <a:p>
            <a:r>
              <a:rPr lang="en-GB" dirty="0" smtClean="0">
                <a:latin typeface="Arial" panose="020B0604020202020204" pitchFamily="34" charset="0"/>
                <a:cs typeface="Arial" panose="020B0604020202020204" pitchFamily="34" charset="0"/>
              </a:rPr>
              <a:t>Questions</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467545" y="1497013"/>
            <a:ext cx="8676456" cy="5329237"/>
          </a:xfrm>
        </p:spPr>
        <p:txBody>
          <a:bodyPr/>
          <a:lstStyle/>
          <a:p>
            <a:r>
              <a:rPr lang="en-GB" sz="2400" dirty="0" smtClean="0">
                <a:latin typeface="Arial" panose="020B0604020202020204" pitchFamily="34" charset="0"/>
                <a:cs typeface="Arial" panose="020B0604020202020204" pitchFamily="34" charset="0"/>
              </a:rPr>
              <a:t>Would you talk to someone you didn’t know?</a:t>
            </a:r>
          </a:p>
          <a:p>
            <a:r>
              <a:rPr lang="en-GB" sz="2400" dirty="0" smtClean="0">
                <a:latin typeface="Arial" panose="020B0604020202020204" pitchFamily="34" charset="0"/>
                <a:cs typeface="Arial" panose="020B0604020202020204" pitchFamily="34" charset="0"/>
              </a:rPr>
              <a:t>Would you speak to someone you have never met like they were your best friend?</a:t>
            </a:r>
          </a:p>
          <a:p>
            <a:r>
              <a:rPr lang="en-GB" sz="2400" dirty="0" smtClean="0">
                <a:latin typeface="Arial" panose="020B0604020202020204" pitchFamily="34" charset="0"/>
                <a:cs typeface="Arial" panose="020B0604020202020204" pitchFamily="34" charset="0"/>
              </a:rPr>
              <a:t>Would you speak to someone you have never met and be really horrible to them?</a:t>
            </a:r>
          </a:p>
          <a:p>
            <a:r>
              <a:rPr lang="en-GB" sz="2400" dirty="0" smtClean="0">
                <a:latin typeface="Arial" panose="020B0604020202020204" pitchFamily="34" charset="0"/>
                <a:cs typeface="Arial" panose="020B0604020202020204" pitchFamily="34" charset="0"/>
              </a:rPr>
              <a:t>Would you hang up your personal pictures of yourself in a public place for everyone to see?</a:t>
            </a:r>
          </a:p>
          <a:p>
            <a:r>
              <a:rPr lang="en-GB" sz="2400" dirty="0" smtClean="0">
                <a:latin typeface="Arial" panose="020B0604020202020204" pitchFamily="34" charset="0"/>
                <a:cs typeface="Arial" panose="020B0604020202020204" pitchFamily="34" charset="0"/>
              </a:rPr>
              <a:t>Would you walk around naked/ topless?</a:t>
            </a:r>
          </a:p>
          <a:p>
            <a:r>
              <a:rPr lang="en-GB" sz="2400" dirty="0" smtClean="0">
                <a:latin typeface="Arial" panose="020B0604020202020204" pitchFamily="34" charset="0"/>
                <a:cs typeface="Arial" panose="020B0604020202020204" pitchFamily="34" charset="0"/>
              </a:rPr>
              <a:t>Would you tell any one where you lived /Which school you went to?</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425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323528" y="24654"/>
            <a:ext cx="6707187" cy="1225550"/>
          </a:xfrm>
        </p:spPr>
        <p:txBody>
          <a:bodyPr/>
          <a:lstStyle/>
          <a:p>
            <a:pPr algn="ctr"/>
            <a:r>
              <a:rPr lang="en-GB" altLang="en-US" sz="4800" b="1" dirty="0" smtClean="0"/>
              <a:t>Cyber-bullying</a:t>
            </a:r>
          </a:p>
        </p:txBody>
      </p:sp>
      <p:sp>
        <p:nvSpPr>
          <p:cNvPr id="20483" name="TextBox 3"/>
          <p:cNvSpPr txBox="1">
            <a:spLocks noChangeArrowheads="1"/>
          </p:cNvSpPr>
          <p:nvPr/>
        </p:nvSpPr>
        <p:spPr bwMode="auto">
          <a:xfrm>
            <a:off x="179512" y="1412776"/>
            <a:ext cx="8765480"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50000"/>
              </a:spcBef>
              <a:spcAft>
                <a:spcPct val="0"/>
              </a:spcAft>
              <a:defRPr sz="2800">
                <a:solidFill>
                  <a:schemeClr val="tx1"/>
                </a:solidFill>
                <a:latin typeface="Arial" charset="0"/>
                <a:cs typeface="Arial" charset="0"/>
              </a:defRPr>
            </a:lvl6pPr>
            <a:lvl7pPr marL="2971800" indent="-228600" eaLnBrk="0" fontAlgn="base" hangingPunct="0">
              <a:spcBef>
                <a:spcPct val="50000"/>
              </a:spcBef>
              <a:spcAft>
                <a:spcPct val="0"/>
              </a:spcAft>
              <a:defRPr sz="2800">
                <a:solidFill>
                  <a:schemeClr val="tx1"/>
                </a:solidFill>
                <a:latin typeface="Arial" charset="0"/>
                <a:cs typeface="Arial" charset="0"/>
              </a:defRPr>
            </a:lvl7pPr>
            <a:lvl8pPr marL="3429000" indent="-228600" eaLnBrk="0" fontAlgn="base" hangingPunct="0">
              <a:spcBef>
                <a:spcPct val="50000"/>
              </a:spcBef>
              <a:spcAft>
                <a:spcPct val="0"/>
              </a:spcAft>
              <a:defRPr sz="2800">
                <a:solidFill>
                  <a:schemeClr val="tx1"/>
                </a:solidFill>
                <a:latin typeface="Arial" charset="0"/>
                <a:cs typeface="Arial" charset="0"/>
              </a:defRPr>
            </a:lvl8pPr>
            <a:lvl9pPr marL="3886200" indent="-228600" eaLnBrk="0" fontAlgn="base" hangingPunct="0">
              <a:spcBef>
                <a:spcPct val="50000"/>
              </a:spcBef>
              <a:spcAft>
                <a:spcPct val="0"/>
              </a:spcAft>
              <a:defRPr sz="2800">
                <a:solidFill>
                  <a:schemeClr val="tx1"/>
                </a:solidFill>
                <a:latin typeface="Arial" charset="0"/>
                <a:cs typeface="Arial" charset="0"/>
              </a:defRPr>
            </a:lvl9pPr>
          </a:lstStyle>
          <a:p>
            <a:pPr marL="571500" indent="-571500" eaLnBrk="1" hangingPunct="1">
              <a:buFont typeface="Arial" panose="020B0604020202020204" pitchFamily="34" charset="0"/>
              <a:buChar char="•"/>
            </a:pPr>
            <a:r>
              <a:rPr lang="en-GB" altLang="en-US" sz="3200" dirty="0"/>
              <a:t>24/7 - invasion of home/personal space</a:t>
            </a:r>
          </a:p>
          <a:p>
            <a:pPr marL="571500" indent="-571500" eaLnBrk="1" hangingPunct="1">
              <a:buFont typeface="Arial" panose="020B0604020202020204" pitchFamily="34" charset="0"/>
              <a:buChar char="•"/>
            </a:pPr>
            <a:r>
              <a:rPr lang="en-GB" altLang="en-US" sz="3200" dirty="0"/>
              <a:t>Audience can be large &amp; reached rapidly</a:t>
            </a:r>
          </a:p>
          <a:p>
            <a:pPr marL="571500" indent="-571500" eaLnBrk="1" hangingPunct="1">
              <a:buFont typeface="Arial" panose="020B0604020202020204" pitchFamily="34" charset="0"/>
              <a:buChar char="•"/>
            </a:pPr>
            <a:r>
              <a:rPr lang="en-GB" altLang="en-US" sz="3200" dirty="0"/>
              <a:t>May attempt to be anonymous</a:t>
            </a:r>
          </a:p>
          <a:p>
            <a:pPr marL="571500" indent="-571500" eaLnBrk="1" hangingPunct="1">
              <a:buFont typeface="Arial" panose="020B0604020202020204" pitchFamily="34" charset="0"/>
              <a:buChar char="•"/>
            </a:pPr>
            <a:r>
              <a:rPr lang="en-GB" altLang="en-US" sz="3200" dirty="0"/>
              <a:t>Often between children – also across generations; teachers have been </a:t>
            </a:r>
            <a:r>
              <a:rPr lang="en-GB" altLang="en-US" sz="3200" dirty="0" smtClean="0"/>
              <a:t>targets</a:t>
            </a:r>
          </a:p>
          <a:p>
            <a:pPr marL="571500" indent="-571500" eaLnBrk="1" hangingPunct="1">
              <a:buFont typeface="Arial" panose="020B0604020202020204" pitchFamily="34" charset="0"/>
              <a:buChar char="•"/>
            </a:pPr>
            <a:r>
              <a:rPr lang="en-GB" altLang="en-US" sz="3200" dirty="0"/>
              <a:t>Bystanders can become </a:t>
            </a:r>
            <a:r>
              <a:rPr lang="en-GB" altLang="en-US" sz="3200" dirty="0" smtClean="0"/>
              <a:t>accessories</a:t>
            </a:r>
          </a:p>
          <a:p>
            <a:pPr marL="571500" indent="-571500" eaLnBrk="1" hangingPunct="1">
              <a:buFont typeface="Arial" panose="020B0604020202020204" pitchFamily="34" charset="0"/>
              <a:buChar char="•"/>
            </a:pPr>
            <a:r>
              <a:rPr lang="en-GB" altLang="en-US" sz="3200" dirty="0" err="1"/>
              <a:t>Cyberbullying</a:t>
            </a:r>
            <a:r>
              <a:rPr lang="en-GB" altLang="en-US" sz="3200" dirty="0"/>
              <a:t> incidents can act as evidence</a:t>
            </a:r>
          </a:p>
          <a:p>
            <a:pPr marL="571500" indent="-571500" eaLnBrk="1" hangingPunct="1">
              <a:buFont typeface="Arial" panose="020B0604020202020204" pitchFamily="34" charset="0"/>
              <a:buChar char="•"/>
            </a:pPr>
            <a:endParaRPr lang="en-GB" altLang="en-US" sz="3200" dirty="0"/>
          </a:p>
          <a:p>
            <a:pPr eaLnBrk="1" hangingPunct="1"/>
            <a:endParaRPr lang="en-GB" altLang="en-US" sz="3600" dirty="0"/>
          </a:p>
        </p:txBody>
      </p:sp>
    </p:spTree>
    <p:extLst>
      <p:ext uri="{BB962C8B-B14F-4D97-AF65-F5344CB8AC3E}">
        <p14:creationId xmlns:p14="http://schemas.microsoft.com/office/powerpoint/2010/main" val="34639620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331925" y="980728"/>
            <a:ext cx="8784976" cy="793502"/>
          </a:xfrm>
        </p:spPr>
        <p:txBody>
          <a:bodyPr>
            <a:normAutofit fontScale="90000"/>
          </a:bodyPr>
          <a:lstStyle/>
          <a:p>
            <a:pPr algn="ctr"/>
            <a:r>
              <a:rPr lang="en-GB" sz="3200" dirty="0" smtClean="0"/>
              <a:t>Share </a:t>
            </a:r>
            <a:r>
              <a:rPr lang="en-GB" sz="3200" dirty="0"/>
              <a:t>Aware </a:t>
            </a:r>
            <a:r>
              <a:rPr lang="en-GB" sz="3200" dirty="0" smtClean="0"/>
              <a:t/>
            </a:r>
            <a:br>
              <a:rPr lang="en-GB" sz="3200" dirty="0" smtClean="0"/>
            </a:br>
            <a:r>
              <a:rPr lang="en-GB" sz="3200" dirty="0" smtClean="0">
                <a:hlinkClick r:id="rId2"/>
              </a:rPr>
              <a:t>http</a:t>
            </a:r>
            <a:r>
              <a:rPr lang="en-GB" sz="3200" dirty="0">
                <a:hlinkClick r:id="rId2"/>
              </a:rPr>
              <a:t>://</a:t>
            </a:r>
            <a:r>
              <a:rPr lang="en-GB" sz="3200" dirty="0" smtClean="0">
                <a:hlinkClick r:id="rId2"/>
              </a:rPr>
              <a:t>www.nspcc.org.uk/shareaware</a:t>
            </a:r>
            <a:r>
              <a:rPr lang="en-GB" sz="3200" dirty="0" smtClean="0"/>
              <a:t> </a:t>
            </a:r>
            <a:r>
              <a:rPr lang="en-GB" dirty="0"/>
              <a:t/>
            </a:r>
            <a:br>
              <a:rPr lang="en-GB" dirty="0"/>
            </a:b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28800"/>
            <a:ext cx="9145016" cy="5223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74752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4"/>
          <p:cNvSpPr>
            <a:spLocks noGrp="1"/>
          </p:cNvSpPr>
          <p:nvPr>
            <p:ph type="title" idx="4294967295"/>
          </p:nvPr>
        </p:nvSpPr>
        <p:spPr>
          <a:xfrm>
            <a:off x="323528" y="188640"/>
            <a:ext cx="8424936" cy="792088"/>
          </a:xfrm>
        </p:spPr>
        <p:txBody>
          <a:bodyPr>
            <a:normAutofit fontScale="90000"/>
          </a:bodyPr>
          <a:lstStyle/>
          <a:p>
            <a:r>
              <a:rPr lang="en-GB" altLang="en-US" dirty="0">
                <a:latin typeface="Arial" panose="020B0604020202020204" pitchFamily="34" charset="0"/>
                <a:cs typeface="Arial" panose="020B0604020202020204" pitchFamily="34" charset="0"/>
              </a:rPr>
              <a:t>Sharing Inappropriate </a:t>
            </a:r>
            <a:r>
              <a:rPr lang="en-GB" altLang="en-US" dirty="0" smtClean="0">
                <a:latin typeface="Arial" panose="020B0604020202020204" pitchFamily="34" charset="0"/>
                <a:cs typeface="Arial" panose="020B0604020202020204" pitchFamily="34" charset="0"/>
              </a:rPr>
              <a:t>Images / Keeping Safe </a:t>
            </a:r>
            <a:r>
              <a:rPr lang="en-GB" altLang="en-US" dirty="0" smtClean="0">
                <a:solidFill>
                  <a:schemeClr val="tx1"/>
                </a:solidFill>
                <a:latin typeface="Arial" panose="020B0604020202020204" pitchFamily="34" charset="0"/>
                <a:cs typeface="Arial" panose="020B0604020202020204" pitchFamily="34" charset="0"/>
              </a:rPr>
              <a:t> </a:t>
            </a:r>
          </a:p>
        </p:txBody>
      </p:sp>
      <p:sp>
        <p:nvSpPr>
          <p:cNvPr id="80899" name="Content Placeholder 5"/>
          <p:cNvSpPr>
            <a:spLocks noGrp="1"/>
          </p:cNvSpPr>
          <p:nvPr>
            <p:ph idx="4294967295"/>
          </p:nvPr>
        </p:nvSpPr>
        <p:spPr>
          <a:xfrm>
            <a:off x="467544" y="1052736"/>
            <a:ext cx="8496944" cy="4968552"/>
          </a:xfrm>
        </p:spPr>
        <p:txBody>
          <a:bodyPr/>
          <a:lstStyle/>
          <a:p>
            <a:r>
              <a:rPr lang="en-GB" altLang="en-US" dirty="0" smtClean="0"/>
              <a:t>http://www.nspcc.org.uk/shareaware</a:t>
            </a:r>
          </a:p>
        </p:txBody>
      </p:sp>
      <p:sp>
        <p:nvSpPr>
          <p:cNvPr id="80900" name="Slide Number Placeholder 3"/>
          <p:cNvSpPr>
            <a:spLocks noGrp="1"/>
          </p:cNvSpPr>
          <p:nvPr>
            <p:ph type="sldNum" sz="quarter" idx="4294967295"/>
          </p:nvPr>
        </p:nvSpPr>
        <p:spPr>
          <a:xfrm>
            <a:off x="70104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lr>
                <a:srgbClr val="2C4592"/>
              </a:buClr>
              <a:buSzPct val="50000"/>
              <a:buFont typeface="Wingdings" pitchFamily="2" charset="2"/>
              <a:buChar char="l"/>
              <a:defRPr sz="2800">
                <a:solidFill>
                  <a:srgbClr val="2C4592"/>
                </a:solidFill>
                <a:latin typeface="Arial" charset="0"/>
              </a:defRPr>
            </a:lvl1pPr>
            <a:lvl2pPr marL="742950" indent="-285750" algn="just" eaLnBrk="0" hangingPunct="0">
              <a:spcBef>
                <a:spcPct val="20000"/>
              </a:spcBef>
              <a:buClr>
                <a:srgbClr val="2C4592"/>
              </a:buClr>
              <a:buSzPct val="50000"/>
              <a:buFont typeface="Wingdings" pitchFamily="2" charset="2"/>
              <a:buChar char="l"/>
              <a:defRPr sz="2400">
                <a:solidFill>
                  <a:srgbClr val="2C4592"/>
                </a:solidFill>
                <a:latin typeface="Arial" charset="0"/>
              </a:defRPr>
            </a:lvl2pPr>
            <a:lvl3pPr marL="1143000" indent="-228600" algn="just" eaLnBrk="0" hangingPunct="0">
              <a:spcBef>
                <a:spcPct val="20000"/>
              </a:spcBef>
              <a:buChar char="•"/>
              <a:defRPr sz="2400">
                <a:solidFill>
                  <a:schemeClr val="bg1"/>
                </a:solidFill>
                <a:latin typeface="Arial" charset="0"/>
              </a:defRPr>
            </a:lvl3pPr>
            <a:lvl4pPr marL="1600200" indent="-228600" algn="just" eaLnBrk="0" hangingPunct="0">
              <a:spcBef>
                <a:spcPct val="20000"/>
              </a:spcBef>
              <a:buChar char="–"/>
              <a:defRPr sz="2000">
                <a:solidFill>
                  <a:schemeClr val="bg1"/>
                </a:solidFill>
                <a:latin typeface="Arial" charset="0"/>
              </a:defRPr>
            </a:lvl4pPr>
            <a:lvl5pPr marL="2057400" indent="-228600" algn="just" eaLnBrk="0" hangingPunct="0">
              <a:spcBef>
                <a:spcPct val="20000"/>
              </a:spcBef>
              <a:buChar char="»"/>
              <a:defRPr sz="2000">
                <a:solidFill>
                  <a:schemeClr val="bg1"/>
                </a:solidFill>
                <a:latin typeface="Arial" charset="0"/>
              </a:defRPr>
            </a:lvl5pPr>
            <a:lvl6pPr marL="2514600" indent="-228600" algn="just" eaLnBrk="0" fontAlgn="base" hangingPunct="0">
              <a:spcBef>
                <a:spcPct val="20000"/>
              </a:spcBef>
              <a:spcAft>
                <a:spcPct val="0"/>
              </a:spcAft>
              <a:buChar char="»"/>
              <a:defRPr sz="2000">
                <a:solidFill>
                  <a:schemeClr val="bg1"/>
                </a:solidFill>
                <a:latin typeface="Arial" charset="0"/>
              </a:defRPr>
            </a:lvl6pPr>
            <a:lvl7pPr marL="2971800" indent="-228600" algn="just" eaLnBrk="0" fontAlgn="base" hangingPunct="0">
              <a:spcBef>
                <a:spcPct val="20000"/>
              </a:spcBef>
              <a:spcAft>
                <a:spcPct val="0"/>
              </a:spcAft>
              <a:buChar char="»"/>
              <a:defRPr sz="2000">
                <a:solidFill>
                  <a:schemeClr val="bg1"/>
                </a:solidFill>
                <a:latin typeface="Arial" charset="0"/>
              </a:defRPr>
            </a:lvl7pPr>
            <a:lvl8pPr marL="3429000" indent="-228600" algn="just" eaLnBrk="0" fontAlgn="base" hangingPunct="0">
              <a:spcBef>
                <a:spcPct val="20000"/>
              </a:spcBef>
              <a:spcAft>
                <a:spcPct val="0"/>
              </a:spcAft>
              <a:buChar char="»"/>
              <a:defRPr sz="2000">
                <a:solidFill>
                  <a:schemeClr val="bg1"/>
                </a:solidFill>
                <a:latin typeface="Arial" charset="0"/>
              </a:defRPr>
            </a:lvl8pPr>
            <a:lvl9pPr marL="3886200" indent="-228600" algn="just" eaLnBrk="0" fontAlgn="base" hangingPunct="0">
              <a:spcBef>
                <a:spcPct val="20000"/>
              </a:spcBef>
              <a:spcAft>
                <a:spcPct val="0"/>
              </a:spcAft>
              <a:buChar char="»"/>
              <a:defRPr sz="2000">
                <a:solidFill>
                  <a:schemeClr val="bg1"/>
                </a:solidFill>
                <a:latin typeface="Arial" charset="0"/>
              </a:defRPr>
            </a:lvl9pPr>
          </a:lstStyle>
          <a:p>
            <a:pPr algn="r" eaLnBrk="1" hangingPunct="1">
              <a:spcBef>
                <a:spcPct val="0"/>
              </a:spcBef>
              <a:buClrTx/>
              <a:buSzTx/>
              <a:buFontTx/>
              <a:buNone/>
            </a:pPr>
            <a:fld id="{0F65E34A-7D6C-44E0-8684-EEA071DF2F86}" type="slidenum">
              <a:rPr lang="en-US" altLang="en-US" sz="1400" smtClean="0">
                <a:solidFill>
                  <a:srgbClr val="FFFFFF"/>
                </a:solidFill>
              </a:rPr>
              <a:pPr algn="r" eaLnBrk="1" hangingPunct="1">
                <a:spcBef>
                  <a:spcPct val="0"/>
                </a:spcBef>
                <a:buClrTx/>
                <a:buSzTx/>
                <a:buFontTx/>
                <a:buNone/>
              </a:pPr>
              <a:t>22</a:t>
            </a:fld>
            <a:endParaRPr lang="en-US" altLang="en-US" sz="1400" smtClean="0">
              <a:solidFill>
                <a:srgbClr val="FFFFFF"/>
              </a:solidFill>
            </a:endParaRPr>
          </a:p>
        </p:txBody>
      </p:sp>
      <p:pic>
        <p:nvPicPr>
          <p:cNvPr id="80901" name="Picture 2">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700808"/>
            <a:ext cx="3240360" cy="4246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556792"/>
            <a:ext cx="3414911" cy="4246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30783" y="5496322"/>
            <a:ext cx="6048672" cy="1384995"/>
          </a:xfrm>
          <a:prstGeom prst="rect">
            <a:avLst/>
          </a:prstGeom>
        </p:spPr>
        <p:txBody>
          <a:bodyPr wrap="square">
            <a:spAutoFit/>
          </a:bodyPr>
          <a:lstStyle/>
          <a:p>
            <a:r>
              <a:rPr lang="en-GB" dirty="0">
                <a:hlinkClick r:id="rId6"/>
              </a:rPr>
              <a:t>https://www.nspcc.org.uk/preventing-abuse/keeping-children-safe/share-aware</a:t>
            </a:r>
            <a:r>
              <a:rPr lang="en-GB" dirty="0" smtClean="0">
                <a:hlinkClick r:id="rId6"/>
              </a:rPr>
              <a:t>/</a:t>
            </a:r>
            <a:r>
              <a:rPr lang="en-GB" dirty="0" smtClean="0"/>
              <a:t> </a:t>
            </a:r>
            <a:endParaRPr lang="en-GB" dirty="0"/>
          </a:p>
        </p:txBody>
      </p:sp>
    </p:spTree>
    <p:extLst>
      <p:ext uri="{BB962C8B-B14F-4D97-AF65-F5344CB8AC3E}">
        <p14:creationId xmlns:p14="http://schemas.microsoft.com/office/powerpoint/2010/main" val="26491091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404664"/>
            <a:ext cx="7992888" cy="523220"/>
          </a:xfrm>
          <a:prstGeom prst="rect">
            <a:avLst/>
          </a:prstGeom>
        </p:spPr>
        <p:txBody>
          <a:bodyPr wrap="square">
            <a:spAutoFit/>
          </a:bodyPr>
          <a:lstStyle/>
          <a:p>
            <a:r>
              <a:rPr lang="en-GB" dirty="0">
                <a:solidFill>
                  <a:prstClr val="black"/>
                </a:solidFill>
                <a:hlinkClick r:id="rId2"/>
              </a:rPr>
              <a:t>https://www.thinkuknow.co.uk/parents</a:t>
            </a:r>
            <a:r>
              <a:rPr lang="en-GB" dirty="0" smtClean="0">
                <a:solidFill>
                  <a:prstClr val="black"/>
                </a:solidFill>
                <a:hlinkClick r:id="rId2"/>
              </a:rPr>
              <a:t>/</a:t>
            </a:r>
            <a:r>
              <a:rPr lang="en-GB" dirty="0" smtClean="0">
                <a:solidFill>
                  <a:prstClr val="black"/>
                </a:solidFill>
              </a:rPr>
              <a:t> </a:t>
            </a:r>
            <a:endParaRPr lang="en-GB" dirty="0">
              <a:solidFill>
                <a:prstClr val="black"/>
              </a:solidFill>
            </a:endParaRPr>
          </a:p>
        </p:txBody>
      </p:sp>
      <p:pic>
        <p:nvPicPr>
          <p:cNvPr id="149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133725"/>
            <a:ext cx="9144000" cy="372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27886"/>
            <a:ext cx="9144000" cy="2205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03438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p:cNvSpPr>
          <p:nvPr>
            <p:ph type="title" idx="4294967295"/>
          </p:nvPr>
        </p:nvSpPr>
        <p:spPr>
          <a:xfrm>
            <a:off x="467545" y="0"/>
            <a:ext cx="8676456" cy="1225550"/>
          </a:xfrm>
        </p:spPr>
        <p:txBody>
          <a:bodyPr/>
          <a:lstStyle/>
          <a:p>
            <a:pPr algn="ctr"/>
            <a:r>
              <a:rPr lang="en-GB" altLang="en-US" dirty="0" smtClean="0"/>
              <a:t>Grooming</a:t>
            </a:r>
          </a:p>
        </p:txBody>
      </p:sp>
      <p:sp>
        <p:nvSpPr>
          <p:cNvPr id="2" name="Rectangle 1"/>
          <p:cNvSpPr/>
          <p:nvPr/>
        </p:nvSpPr>
        <p:spPr>
          <a:xfrm>
            <a:off x="329258" y="836712"/>
            <a:ext cx="8424936" cy="5262979"/>
          </a:xfrm>
          <a:prstGeom prst="rect">
            <a:avLst/>
          </a:prstGeom>
        </p:spPr>
        <p:txBody>
          <a:bodyPr wrap="square">
            <a:spAutoFit/>
          </a:bodyPr>
          <a:lstStyle/>
          <a:p>
            <a:pPr marL="457200" indent="-457200">
              <a:buFont typeface="Arial" panose="020B0604020202020204" pitchFamily="34" charset="0"/>
              <a:buChar char="•"/>
            </a:pPr>
            <a:r>
              <a:rPr lang="en-GB" dirty="0" smtClean="0"/>
              <a:t>Basically</a:t>
            </a:r>
            <a:r>
              <a:rPr lang="en-GB" dirty="0"/>
              <a:t>, grooming is manipulation. </a:t>
            </a:r>
          </a:p>
          <a:p>
            <a:pPr marL="457200" indent="-457200">
              <a:buFont typeface="Arial" panose="020B0604020202020204" pitchFamily="34" charset="0"/>
              <a:buChar char="•"/>
            </a:pPr>
            <a:r>
              <a:rPr lang="en-GB" dirty="0"/>
              <a:t>Sometimes it involves flattery, sometimes sympathy, other times offers of </a:t>
            </a:r>
            <a:r>
              <a:rPr lang="en-GB" dirty="0" smtClean="0"/>
              <a:t>gifts and money. </a:t>
            </a:r>
          </a:p>
          <a:p>
            <a:pPr marL="457200" indent="-457200">
              <a:buFont typeface="Arial" panose="020B0604020202020204" pitchFamily="34" charset="0"/>
              <a:buChar char="•"/>
            </a:pPr>
            <a:r>
              <a:rPr lang="en-GB" dirty="0" smtClean="0"/>
              <a:t>Experts </a:t>
            </a:r>
            <a:r>
              <a:rPr lang="en-GB" dirty="0"/>
              <a:t>say the short-term goal of these manipulators is for the victim to feel loved or just comfortable enough to want to meet them in person</a:t>
            </a:r>
            <a:r>
              <a:rPr lang="en-GB" dirty="0" smtClean="0"/>
              <a:t>, or do things via webcam </a:t>
            </a:r>
            <a:r>
              <a:rPr lang="en-GB" dirty="0"/>
              <a:t>and these people know that sometimes takes time. </a:t>
            </a:r>
            <a:endParaRPr lang="en-GB" dirty="0" smtClean="0"/>
          </a:p>
          <a:p>
            <a:pPr marL="457200" indent="-457200">
              <a:buFont typeface="Arial" panose="020B0604020202020204" pitchFamily="34" charset="0"/>
              <a:buChar char="•"/>
            </a:pPr>
            <a:r>
              <a:rPr lang="en-GB" dirty="0"/>
              <a:t>G</a:t>
            </a:r>
            <a:r>
              <a:rPr lang="en-GB" dirty="0" smtClean="0"/>
              <a:t>roomers </a:t>
            </a:r>
            <a:r>
              <a:rPr lang="en-GB" dirty="0"/>
              <a:t>tend to have a lot of patience, and they also tend to “work” a number of targets at once, telling all of them that they are “the only one for me.”</a:t>
            </a:r>
          </a:p>
        </p:txBody>
      </p:sp>
    </p:spTree>
    <p:extLst>
      <p:ext uri="{BB962C8B-B14F-4D97-AF65-F5344CB8AC3E}">
        <p14:creationId xmlns:p14="http://schemas.microsoft.com/office/powerpoint/2010/main" val="23544143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95536" y="145549"/>
            <a:ext cx="8424936" cy="6740307"/>
          </a:xfrm>
          <a:prstGeom prst="rect">
            <a:avLst/>
          </a:prstGeom>
        </p:spPr>
        <p:txBody>
          <a:bodyPr wrap="square">
            <a:spAutoFit/>
          </a:bodyPr>
          <a:lstStyle/>
          <a:p>
            <a:pPr marL="342900" indent="-342900">
              <a:buFont typeface="Arial" panose="020B0604020202020204" pitchFamily="34" charset="0"/>
              <a:buChar char="•"/>
            </a:pPr>
            <a:r>
              <a:rPr lang="en-GB" sz="2400" dirty="0" smtClean="0"/>
              <a:t>“</a:t>
            </a:r>
            <a:r>
              <a:rPr lang="en-GB" sz="2400" dirty="0"/>
              <a:t>Let’s go private.” </a:t>
            </a:r>
            <a:r>
              <a:rPr lang="en-GB" sz="2000" dirty="0"/>
              <a:t>(leave the public </a:t>
            </a:r>
            <a:r>
              <a:rPr lang="en-GB" sz="2000" dirty="0" err="1"/>
              <a:t>chatroom</a:t>
            </a:r>
            <a:r>
              <a:rPr lang="en-GB" sz="2000" dirty="0"/>
              <a:t> and create a private chat or move to instant-messaging or phone texting</a:t>
            </a:r>
            <a:r>
              <a:rPr lang="en-GB" sz="2000" dirty="0" smtClean="0"/>
              <a:t>)</a:t>
            </a:r>
          </a:p>
          <a:p>
            <a:pPr marL="342900" indent="-342900">
              <a:buFont typeface="Arial" panose="020B0604020202020204" pitchFamily="34" charset="0"/>
              <a:buChar char="•"/>
            </a:pPr>
            <a:r>
              <a:rPr lang="en-GB" sz="2400" dirty="0" smtClean="0"/>
              <a:t>“</a:t>
            </a:r>
            <a:r>
              <a:rPr lang="en-GB" sz="2400" dirty="0"/>
              <a:t>Where’s your computer in the house?” </a:t>
            </a:r>
            <a:r>
              <a:rPr lang="en-GB" sz="2000" dirty="0"/>
              <a:t>(to see if parents might be around</a:t>
            </a:r>
            <a:r>
              <a:rPr lang="en-GB" sz="2000" dirty="0" smtClean="0"/>
              <a:t>)</a:t>
            </a:r>
          </a:p>
          <a:p>
            <a:pPr marL="342900" indent="-342900">
              <a:buFont typeface="Arial" panose="020B0604020202020204" pitchFamily="34" charset="0"/>
              <a:buChar char="•"/>
            </a:pPr>
            <a:r>
              <a:rPr lang="en-GB" dirty="0" smtClean="0"/>
              <a:t>“</a:t>
            </a:r>
            <a:r>
              <a:rPr lang="en-GB" sz="2400" dirty="0"/>
              <a:t>Who’s your </a:t>
            </a:r>
            <a:r>
              <a:rPr lang="en-GB" sz="2400" dirty="0" smtClean="0"/>
              <a:t>favourite </a:t>
            </a:r>
            <a:r>
              <a:rPr lang="en-GB" sz="2400" dirty="0"/>
              <a:t>band? designer? film? gear?” </a:t>
            </a:r>
            <a:r>
              <a:rPr lang="en-GB" sz="2000" dirty="0"/>
              <a:t>(questions like these tell the groomer more about you so they know what gifts to offer – e.g., concert tickets; Webcam, software, clothes, CDs</a:t>
            </a:r>
            <a:r>
              <a:rPr lang="en-GB" sz="2000" dirty="0" smtClean="0"/>
              <a:t>)</a:t>
            </a:r>
          </a:p>
          <a:p>
            <a:pPr marL="342900" indent="-342900">
              <a:buFont typeface="Arial" panose="020B0604020202020204" pitchFamily="34" charset="0"/>
              <a:buChar char="•"/>
            </a:pPr>
            <a:r>
              <a:rPr lang="en-GB" dirty="0" smtClean="0"/>
              <a:t>“</a:t>
            </a:r>
            <a:r>
              <a:rPr lang="en-GB" sz="2400" dirty="0"/>
              <a:t>You seem sad. Tell me what’s bothering you.” </a:t>
            </a:r>
            <a:r>
              <a:rPr lang="en-GB" sz="2000" dirty="0"/>
              <a:t>(the sympathy </a:t>
            </a:r>
            <a:r>
              <a:rPr lang="en-GB" sz="2000" dirty="0" smtClean="0"/>
              <a:t>approach )</a:t>
            </a:r>
          </a:p>
          <a:p>
            <a:pPr marL="342900" indent="-342900">
              <a:buFont typeface="Arial" panose="020B0604020202020204" pitchFamily="34" charset="0"/>
              <a:buChar char="•"/>
            </a:pPr>
            <a:r>
              <a:rPr lang="en-GB" dirty="0" smtClean="0"/>
              <a:t>“</a:t>
            </a:r>
            <a:r>
              <a:rPr lang="en-GB" sz="2400" dirty="0"/>
              <a:t>What’s your phone number?” </a:t>
            </a:r>
            <a:r>
              <a:rPr lang="en-GB" sz="2000" dirty="0"/>
              <a:t>(asking for personal info of any kind – usually happens at a later stage, after the target’s feeling comfortable with the groomer – but all online kids know not to give out personal info online, right</a:t>
            </a:r>
            <a:r>
              <a:rPr lang="en-GB" sz="2000" dirty="0" smtClean="0"/>
              <a:t>?!)</a:t>
            </a:r>
          </a:p>
          <a:p>
            <a:pPr marL="342900" indent="-342900">
              <a:buFont typeface="Arial" panose="020B0604020202020204" pitchFamily="34" charset="0"/>
              <a:buChar char="•"/>
            </a:pPr>
            <a:r>
              <a:rPr lang="en-GB" sz="2400" dirty="0" smtClean="0"/>
              <a:t>“</a:t>
            </a:r>
            <a:r>
              <a:rPr lang="en-GB" sz="2400" dirty="0"/>
              <a:t>If you don’t… [do what I ask], I’ll… [tell your parents OR share your photos in a photo blog / Webcam directory / file-sharing network]“ </a:t>
            </a:r>
            <a:r>
              <a:rPr lang="en-GB" sz="2000" dirty="0"/>
              <a:t>(intimidation – used as the groomer learns more and more about the target</a:t>
            </a:r>
            <a:r>
              <a:rPr lang="en-GB" sz="2000" dirty="0" smtClean="0"/>
              <a:t>)</a:t>
            </a:r>
          </a:p>
          <a:p>
            <a:pPr marL="342900" indent="-342900">
              <a:buFont typeface="Arial" panose="020B0604020202020204" pitchFamily="34" charset="0"/>
              <a:buChar char="•"/>
            </a:pPr>
            <a:r>
              <a:rPr lang="en-GB" dirty="0" smtClean="0"/>
              <a:t>“</a:t>
            </a:r>
            <a:r>
              <a:rPr lang="en-GB" sz="2400" dirty="0"/>
              <a:t>You are the love of my life</a:t>
            </a:r>
            <a:r>
              <a:rPr lang="en-GB" sz="2400" dirty="0" smtClean="0"/>
              <a:t>.”</a:t>
            </a:r>
            <a:endParaRPr lang="en-GB" sz="2400" dirty="0"/>
          </a:p>
        </p:txBody>
      </p:sp>
    </p:spTree>
    <p:extLst>
      <p:ext uri="{BB962C8B-B14F-4D97-AF65-F5344CB8AC3E}">
        <p14:creationId xmlns:p14="http://schemas.microsoft.com/office/powerpoint/2010/main" val="18052914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521" y="274638"/>
            <a:ext cx="8892480" cy="1225550"/>
          </a:xfrm>
        </p:spPr>
        <p:txBody>
          <a:bodyPr>
            <a:normAutofit/>
          </a:bodyPr>
          <a:lstStyle/>
          <a:p>
            <a:r>
              <a:rPr lang="en-GB" dirty="0" smtClean="0"/>
              <a:t>Key Features </a:t>
            </a:r>
            <a:r>
              <a:rPr lang="en-GB" smtClean="0"/>
              <a:t>of online </a:t>
            </a:r>
            <a:r>
              <a:rPr lang="en-GB" dirty="0" smtClean="0"/>
              <a:t>games </a:t>
            </a:r>
            <a:endParaRPr lang="en-GB" dirty="0"/>
          </a:p>
        </p:txBody>
      </p:sp>
      <p:sp>
        <p:nvSpPr>
          <p:cNvPr id="3" name="Content Placeholder 2"/>
          <p:cNvSpPr>
            <a:spLocks noGrp="1"/>
          </p:cNvSpPr>
          <p:nvPr>
            <p:ph idx="4294967295"/>
          </p:nvPr>
        </p:nvSpPr>
        <p:spPr>
          <a:xfrm>
            <a:off x="323529" y="1600200"/>
            <a:ext cx="8820472" cy="4852988"/>
          </a:xfrm>
        </p:spPr>
        <p:txBody>
          <a:bodyPr/>
          <a:lstStyle/>
          <a:p>
            <a:r>
              <a:rPr lang="en-GB" sz="2400" dirty="0" smtClean="0">
                <a:latin typeface="Arial" panose="020B0604020202020204" pitchFamily="34" charset="0"/>
                <a:cs typeface="Arial" panose="020B0604020202020204" pitchFamily="34" charset="0"/>
              </a:rPr>
              <a:t>Multiplayer </a:t>
            </a:r>
            <a:r>
              <a:rPr lang="en-GB" sz="2400" dirty="0">
                <a:latin typeface="Arial" panose="020B0604020202020204" pitchFamily="34" charset="0"/>
                <a:cs typeface="Arial" panose="020B0604020202020204" pitchFamily="34" charset="0"/>
              </a:rPr>
              <a:t>online </a:t>
            </a:r>
            <a:r>
              <a:rPr lang="en-GB" sz="2400" dirty="0" smtClean="0">
                <a:latin typeface="Arial" panose="020B0604020202020204" pitchFamily="34" charset="0"/>
                <a:cs typeface="Arial" panose="020B0604020202020204" pitchFamily="34" charset="0"/>
              </a:rPr>
              <a:t>games </a:t>
            </a:r>
          </a:p>
          <a:p>
            <a:r>
              <a:rPr lang="en-GB" sz="2400" dirty="0" smtClean="0">
                <a:latin typeface="Arial" panose="020B0604020202020204" pitchFamily="34" charset="0"/>
                <a:cs typeface="Arial" panose="020B0604020202020204" pitchFamily="34" charset="0"/>
              </a:rPr>
              <a:t>Players </a:t>
            </a:r>
            <a:r>
              <a:rPr lang="en-GB" sz="2400" dirty="0">
                <a:latin typeface="Arial" panose="020B0604020202020204" pitchFamily="34" charset="0"/>
                <a:cs typeface="Arial" panose="020B0604020202020204" pitchFamily="34" charset="0"/>
              </a:rPr>
              <a:t>use cartoon </a:t>
            </a:r>
            <a:r>
              <a:rPr lang="en-GB" sz="2400" dirty="0" smtClean="0">
                <a:latin typeface="Arial" panose="020B0604020202020204" pitchFamily="34" charset="0"/>
                <a:cs typeface="Arial" panose="020B0604020202020204" pitchFamily="34" charset="0"/>
              </a:rPr>
              <a:t>avatars (penguins, </a:t>
            </a:r>
            <a:r>
              <a:rPr lang="en-GB" sz="2400" dirty="0" err="1" smtClean="0">
                <a:latin typeface="Arial" panose="020B0604020202020204" pitchFamily="34" charset="0"/>
                <a:cs typeface="Arial" panose="020B0604020202020204" pitchFamily="34" charset="0"/>
              </a:rPr>
              <a:t>moshi</a:t>
            </a:r>
            <a:r>
              <a:rPr lang="en-GB" sz="2400" dirty="0" smtClean="0">
                <a:latin typeface="Arial" panose="020B0604020202020204" pitchFamily="34" charset="0"/>
                <a:cs typeface="Arial" panose="020B0604020202020204" pitchFamily="34" charset="0"/>
              </a:rPr>
              <a:t> monster) </a:t>
            </a:r>
            <a:r>
              <a:rPr lang="en-GB" sz="2400" dirty="0">
                <a:latin typeface="Arial" panose="020B0604020202020204" pitchFamily="34" charset="0"/>
                <a:cs typeface="Arial" panose="020B0604020202020204" pitchFamily="34" charset="0"/>
              </a:rPr>
              <a:t>and play in a </a:t>
            </a:r>
            <a:r>
              <a:rPr lang="en-GB" sz="2400" dirty="0" smtClean="0">
                <a:latin typeface="Arial" panose="020B0604020202020204" pitchFamily="34" charset="0"/>
                <a:cs typeface="Arial" panose="020B0604020202020204" pitchFamily="34" charset="0"/>
              </a:rPr>
              <a:t>virtual </a:t>
            </a:r>
            <a:r>
              <a:rPr lang="en-GB" sz="2400" dirty="0">
                <a:latin typeface="Arial" panose="020B0604020202020204" pitchFamily="34" charset="0"/>
                <a:cs typeface="Arial" panose="020B0604020202020204" pitchFamily="34" charset="0"/>
              </a:rPr>
              <a:t>world. </a:t>
            </a:r>
            <a:endParaRPr lang="en-GB" sz="24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Free </a:t>
            </a:r>
            <a:r>
              <a:rPr lang="en-GB" sz="2400" dirty="0">
                <a:latin typeface="Arial" panose="020B0604020202020204" pitchFamily="34" charset="0"/>
                <a:cs typeface="Arial" panose="020B0604020202020204" pitchFamily="34" charset="0"/>
              </a:rPr>
              <a:t>memberships are available, revenue is predominantly raised through paid memberships which allow players to access a range of additional </a:t>
            </a:r>
            <a:r>
              <a:rPr lang="en-GB" sz="2400" dirty="0" smtClean="0">
                <a:latin typeface="Arial" panose="020B0604020202020204" pitchFamily="34" charset="0"/>
                <a:cs typeface="Arial" panose="020B0604020202020204" pitchFamily="34" charset="0"/>
              </a:rPr>
              <a:t>features</a:t>
            </a:r>
          </a:p>
          <a:p>
            <a:r>
              <a:rPr lang="en-GB" sz="2400" dirty="0" smtClean="0">
                <a:latin typeface="Arial" panose="020B0604020202020204" pitchFamily="34" charset="0"/>
                <a:cs typeface="Arial" panose="020B0604020202020204" pitchFamily="34" charset="0"/>
              </a:rPr>
              <a:t>They </a:t>
            </a:r>
            <a:r>
              <a:rPr lang="en-GB" sz="2400" dirty="0">
                <a:latin typeface="Arial" panose="020B0604020202020204" pitchFamily="34" charset="0"/>
                <a:cs typeface="Arial" panose="020B0604020202020204" pitchFamily="34" charset="0"/>
              </a:rPr>
              <a:t>all promote </a:t>
            </a:r>
            <a:r>
              <a:rPr lang="en-GB" sz="2400" dirty="0" smtClean="0">
                <a:latin typeface="Arial" panose="020B0604020202020204" pitchFamily="34" charset="0"/>
                <a:cs typeface="Arial" panose="020B0604020202020204" pitchFamily="34" charset="0"/>
              </a:rPr>
              <a:t>‘communicate </a:t>
            </a:r>
            <a:r>
              <a:rPr lang="en-GB" sz="2400" dirty="0">
                <a:latin typeface="Arial" panose="020B0604020202020204" pitchFamily="34" charset="0"/>
                <a:cs typeface="Arial" panose="020B0604020202020204" pitchFamily="34" charset="0"/>
              </a:rPr>
              <a:t>with other users in a safe </a:t>
            </a:r>
            <a:r>
              <a:rPr lang="en-GB" sz="2400" dirty="0" smtClean="0">
                <a:latin typeface="Arial" panose="020B0604020202020204" pitchFamily="34" charset="0"/>
                <a:cs typeface="Arial" panose="020B0604020202020204" pitchFamily="34" charset="0"/>
              </a:rPr>
              <a:t>environment’ (penguin – choose set responses from a drop down menu, </a:t>
            </a:r>
            <a:r>
              <a:rPr lang="en-GB" sz="2400" dirty="0">
                <a:latin typeface="Arial" panose="020B0604020202020204" pitchFamily="34" charset="0"/>
                <a:cs typeface="Arial" panose="020B0604020202020204" pitchFamily="34" charset="0"/>
              </a:rPr>
              <a:t>have </a:t>
            </a:r>
            <a:r>
              <a:rPr lang="en-GB" sz="2400" dirty="0" smtClean="0">
                <a:latin typeface="Arial" panose="020B0604020202020204" pitchFamily="34" charset="0"/>
                <a:cs typeface="Arial" panose="020B0604020202020204" pitchFamily="34" charset="0"/>
              </a:rPr>
              <a:t>‘moderators’ who </a:t>
            </a:r>
            <a:r>
              <a:rPr lang="en-GB" sz="2400" dirty="0">
                <a:latin typeface="Arial" panose="020B0604020202020204" pitchFamily="34" charset="0"/>
                <a:cs typeface="Arial" panose="020B0604020202020204" pitchFamily="34" charset="0"/>
              </a:rPr>
              <a:t>patrol the </a:t>
            </a:r>
            <a:r>
              <a:rPr lang="en-GB" sz="2400" dirty="0" smtClean="0">
                <a:latin typeface="Arial" panose="020B0604020202020204" pitchFamily="34" charset="0"/>
                <a:cs typeface="Arial" panose="020B0604020202020204" pitchFamily="34" charset="0"/>
              </a:rPr>
              <a:t>game)</a:t>
            </a:r>
            <a:endParaRPr lang="en-GB" sz="24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5157192"/>
            <a:ext cx="2468563"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5157192"/>
            <a:ext cx="2511425" cy="142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27937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395536" y="17463"/>
            <a:ext cx="6707187" cy="1225550"/>
          </a:xfrm>
        </p:spPr>
        <p:txBody>
          <a:bodyPr/>
          <a:lstStyle/>
          <a:p>
            <a:pPr algn="ctr"/>
            <a:r>
              <a:rPr lang="en-GB" dirty="0" smtClean="0"/>
              <a:t>Digital Footprint / tattoo</a:t>
            </a:r>
          </a:p>
        </p:txBody>
      </p:sp>
      <p:sp>
        <p:nvSpPr>
          <p:cNvPr id="38915" name="TextBox 2"/>
          <p:cNvSpPr txBox="1">
            <a:spLocks noChangeArrowheads="1"/>
          </p:cNvSpPr>
          <p:nvPr/>
        </p:nvSpPr>
        <p:spPr bwMode="auto">
          <a:xfrm>
            <a:off x="1930400" y="1363663"/>
            <a:ext cx="7086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50000"/>
              </a:spcBef>
              <a:spcAft>
                <a:spcPct val="0"/>
              </a:spcAft>
              <a:defRPr sz="2800">
                <a:solidFill>
                  <a:schemeClr val="tx1"/>
                </a:solidFill>
                <a:latin typeface="Arial" charset="0"/>
                <a:cs typeface="Arial" charset="0"/>
              </a:defRPr>
            </a:lvl6pPr>
            <a:lvl7pPr marL="2971800" indent="-228600" eaLnBrk="0" fontAlgn="base" hangingPunct="0">
              <a:spcBef>
                <a:spcPct val="50000"/>
              </a:spcBef>
              <a:spcAft>
                <a:spcPct val="0"/>
              </a:spcAft>
              <a:defRPr sz="2800">
                <a:solidFill>
                  <a:schemeClr val="tx1"/>
                </a:solidFill>
                <a:latin typeface="Arial" charset="0"/>
                <a:cs typeface="Arial" charset="0"/>
              </a:defRPr>
            </a:lvl7pPr>
            <a:lvl8pPr marL="3429000" indent="-228600" eaLnBrk="0" fontAlgn="base" hangingPunct="0">
              <a:spcBef>
                <a:spcPct val="50000"/>
              </a:spcBef>
              <a:spcAft>
                <a:spcPct val="0"/>
              </a:spcAft>
              <a:defRPr sz="2800">
                <a:solidFill>
                  <a:schemeClr val="tx1"/>
                </a:solidFill>
                <a:latin typeface="Arial" charset="0"/>
                <a:cs typeface="Arial" charset="0"/>
              </a:defRPr>
            </a:lvl8pPr>
            <a:lvl9pPr marL="3886200" indent="-228600" eaLnBrk="0" fontAlgn="base" hangingPunct="0">
              <a:spcBef>
                <a:spcPct val="50000"/>
              </a:spcBef>
              <a:spcAft>
                <a:spcPct val="0"/>
              </a:spcAft>
              <a:defRPr sz="2800">
                <a:solidFill>
                  <a:schemeClr val="tx1"/>
                </a:solidFill>
                <a:latin typeface="Arial" charset="0"/>
                <a:cs typeface="Arial" charset="0"/>
              </a:defRPr>
            </a:lvl9pPr>
          </a:lstStyle>
          <a:p>
            <a:pPr eaLnBrk="1" hangingPunct="1">
              <a:spcBef>
                <a:spcPct val="50000"/>
              </a:spcBef>
            </a:pPr>
            <a:endParaRPr lang="en-GB" smtClean="0">
              <a:solidFill>
                <a:srgbClr val="000000"/>
              </a:solidFill>
            </a:endParaRPr>
          </a:p>
        </p:txBody>
      </p:sp>
      <p:pic>
        <p:nvPicPr>
          <p:cNvPr id="389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4869160"/>
            <a:ext cx="5401281" cy="1988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80441" y="1052736"/>
            <a:ext cx="8425097" cy="5016758"/>
          </a:xfrm>
          <a:prstGeom prst="rect">
            <a:avLst/>
          </a:prstGeom>
          <a:noFill/>
        </p:spPr>
        <p:txBody>
          <a:bodyPr wrap="square" rtlCol="0">
            <a:spAutoFit/>
          </a:bodyPr>
          <a:lstStyle/>
          <a:p>
            <a:r>
              <a:rPr lang="en-GB" sz="2200" dirty="0" smtClean="0">
                <a:solidFill>
                  <a:prstClr val="black"/>
                </a:solidFill>
              </a:rPr>
              <a:t>Facebook:</a:t>
            </a:r>
          </a:p>
          <a:p>
            <a:pPr marL="457200" indent="-457200">
              <a:buFont typeface="Arial" panose="020B0604020202020204" pitchFamily="34" charset="0"/>
              <a:buChar char="•"/>
            </a:pPr>
            <a:r>
              <a:rPr lang="en-GB" sz="2200" dirty="0" smtClean="0">
                <a:solidFill>
                  <a:prstClr val="black"/>
                </a:solidFill>
              </a:rPr>
              <a:t>63</a:t>
            </a:r>
            <a:r>
              <a:rPr lang="en-GB" sz="2200" dirty="0">
                <a:solidFill>
                  <a:prstClr val="black"/>
                </a:solidFill>
              </a:rPr>
              <a:t>% of mums use Facebook; of these, 97% said they post pictures of their child; 89% post status updates about them, and 46% post </a:t>
            </a:r>
            <a:r>
              <a:rPr lang="en-GB" sz="2200" dirty="0" smtClean="0">
                <a:solidFill>
                  <a:prstClr val="black"/>
                </a:solidFill>
              </a:rPr>
              <a:t>videos</a:t>
            </a:r>
          </a:p>
          <a:p>
            <a:pPr marL="457200" indent="-457200">
              <a:buFont typeface="Arial" panose="020B0604020202020204" pitchFamily="34" charset="0"/>
              <a:buChar char="•"/>
            </a:pPr>
            <a:r>
              <a:rPr lang="en-GB" sz="2200" dirty="0">
                <a:solidFill>
                  <a:prstClr val="black"/>
                </a:solidFill>
              </a:rPr>
              <a:t>I</a:t>
            </a:r>
            <a:r>
              <a:rPr lang="en-GB" sz="2200" dirty="0" smtClean="0">
                <a:solidFill>
                  <a:prstClr val="black"/>
                </a:solidFill>
              </a:rPr>
              <a:t>nformation is being provided, </a:t>
            </a:r>
            <a:r>
              <a:rPr lang="en-GB" sz="2200" dirty="0">
                <a:solidFill>
                  <a:prstClr val="black"/>
                </a:solidFill>
              </a:rPr>
              <a:t>which might include things like date of birth, place of birth, the child’s full name, or tagging of any photographs with a geographical location – anything that could be used by somebody who wanted to steal your child’s identity</a:t>
            </a:r>
            <a:r>
              <a:rPr lang="en-GB" sz="2200" dirty="0" smtClean="0">
                <a:solidFill>
                  <a:prstClr val="black"/>
                </a:solidFill>
              </a:rPr>
              <a:t>.</a:t>
            </a:r>
            <a:endParaRPr lang="en-GB" sz="2200" dirty="0">
              <a:solidFill>
                <a:prstClr val="black"/>
              </a:solidFill>
            </a:endParaRPr>
          </a:p>
          <a:p>
            <a:pPr marL="457200" indent="-457200">
              <a:buFont typeface="Arial" panose="020B0604020202020204" pitchFamily="34" charset="0"/>
              <a:buChar char="•"/>
            </a:pPr>
            <a:r>
              <a:rPr lang="en-GB" sz="2200" dirty="0" smtClean="0">
                <a:solidFill>
                  <a:prstClr val="black"/>
                </a:solidFill>
              </a:rPr>
              <a:t>The </a:t>
            </a:r>
            <a:r>
              <a:rPr lang="en-GB" sz="2200" dirty="0">
                <a:solidFill>
                  <a:prstClr val="black"/>
                </a:solidFill>
              </a:rPr>
              <a:t>second issue is more around consent. What type of information would children want to see about themselves online at a later date?”</a:t>
            </a:r>
          </a:p>
          <a:p>
            <a:pPr marL="457200" indent="-457200">
              <a:buFont typeface="Arial" panose="020B0604020202020204" pitchFamily="34" charset="0"/>
              <a:buChar char="•"/>
            </a:pPr>
            <a:endParaRPr lang="en-GB" dirty="0" smtClean="0">
              <a:solidFill>
                <a:prstClr val="black"/>
              </a:solidFill>
            </a:endParaRPr>
          </a:p>
          <a:p>
            <a:endParaRPr lang="en-GB" dirty="0">
              <a:solidFill>
                <a:prstClr val="black"/>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260574"/>
            <a:ext cx="865187"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3246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539552" y="229503"/>
            <a:ext cx="70104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algn="ctr"/>
            <a:r>
              <a:rPr lang="en-GB" sz="4000" dirty="0"/>
              <a:t>Take an interest in what your child does online</a:t>
            </a:r>
          </a:p>
          <a:p>
            <a:endParaRPr lang="en-GB" sz="4000" dirty="0"/>
          </a:p>
          <a:p>
            <a:r>
              <a:rPr lang="en-GB" sz="4000" dirty="0"/>
              <a:t>social media</a:t>
            </a:r>
          </a:p>
          <a:p>
            <a:endParaRPr lang="en-GB" sz="4000" dirty="0"/>
          </a:p>
          <a:p>
            <a:pPr algn="r"/>
            <a:r>
              <a:rPr lang="en-GB" sz="4000" dirty="0"/>
              <a:t>online gaming</a:t>
            </a:r>
          </a:p>
          <a:p>
            <a:pPr algn="r"/>
            <a:endParaRPr lang="en-GB" sz="4000" dirty="0"/>
          </a:p>
          <a:p>
            <a:pPr algn="r"/>
            <a:r>
              <a:rPr lang="en-GB" sz="4000" dirty="0"/>
              <a:t>phone or iPod</a:t>
            </a:r>
            <a:endParaRPr lang="en-GB" sz="1800" dirty="0"/>
          </a:p>
        </p:txBody>
      </p:sp>
      <p:pic>
        <p:nvPicPr>
          <p:cNvPr id="389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2133600"/>
            <a:ext cx="41148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383" y="3789040"/>
            <a:ext cx="2924175"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1219200" y="381000"/>
            <a:ext cx="8135938" cy="923925"/>
          </a:xfrm>
          <a:prstGeom prst="rect">
            <a:avLst/>
          </a:prstGeom>
        </p:spPr>
        <p:txBody>
          <a:bodyPr anchor="ctr">
            <a:normAutofit/>
          </a:bodyPr>
          <a:lstStyle/>
          <a:p>
            <a:pPr>
              <a:defRPr/>
            </a:pPr>
            <a:endParaRPr lang="en-GB" sz="4400" b="1" dirty="0">
              <a:solidFill>
                <a:schemeClr val="bg1"/>
              </a:solidFill>
              <a:ea typeface="+mj-ea"/>
              <a:cs typeface="+mj-cs"/>
            </a:endParaRPr>
          </a:p>
        </p:txBody>
      </p:sp>
      <p:sp>
        <p:nvSpPr>
          <p:cNvPr id="50179" name="TextBox 9"/>
          <p:cNvSpPr txBox="1">
            <a:spLocks noChangeArrowheads="1"/>
          </p:cNvSpPr>
          <p:nvPr/>
        </p:nvSpPr>
        <p:spPr bwMode="auto">
          <a:xfrm>
            <a:off x="2411413" y="0"/>
            <a:ext cx="6019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algn="ctr" eaLnBrk="1" hangingPunct="1"/>
            <a:r>
              <a:rPr lang="en-GB" sz="4000" b="1">
                <a:solidFill>
                  <a:schemeClr val="bg1"/>
                </a:solidFill>
              </a:rPr>
              <a:t>Top Tips </a:t>
            </a:r>
          </a:p>
        </p:txBody>
      </p:sp>
      <p:sp>
        <p:nvSpPr>
          <p:cNvPr id="50180" name="Rectangle 10"/>
          <p:cNvSpPr>
            <a:spLocks noChangeArrowheads="1"/>
          </p:cNvSpPr>
          <p:nvPr/>
        </p:nvSpPr>
        <p:spPr bwMode="auto">
          <a:xfrm>
            <a:off x="251520" y="400583"/>
            <a:ext cx="8712968" cy="5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600"/>
              </a:spcAft>
            </a:pPr>
            <a:r>
              <a:rPr lang="en-GB" b="1" smtClean="0"/>
              <a:t>TOP TIPS</a:t>
            </a:r>
            <a:endParaRPr lang="en-GB" b="1" dirty="0" smtClean="0"/>
          </a:p>
          <a:p>
            <a:pPr marL="342900" indent="-342900">
              <a:spcAft>
                <a:spcPts val="600"/>
              </a:spcAft>
              <a:buFont typeface="Calibri" pitchFamily="34" charset="0"/>
              <a:buAutoNum type="arabicPeriod"/>
            </a:pPr>
            <a:r>
              <a:rPr lang="en-GB" sz="2200" dirty="0" smtClean="0"/>
              <a:t>Talk </a:t>
            </a:r>
            <a:r>
              <a:rPr lang="en-GB" sz="2200" dirty="0"/>
              <a:t>to your child about what they’re up to online. </a:t>
            </a:r>
            <a:endParaRPr lang="en-GB" sz="2200" dirty="0" smtClean="0"/>
          </a:p>
          <a:p>
            <a:pPr marL="342900" indent="-342900">
              <a:spcAft>
                <a:spcPts val="600"/>
              </a:spcAft>
              <a:buFont typeface="Calibri" pitchFamily="34" charset="0"/>
              <a:buAutoNum type="arabicPeriod"/>
            </a:pPr>
            <a:r>
              <a:rPr lang="en-GB" sz="2200" dirty="0" smtClean="0"/>
              <a:t>Model ‘good’ behaviour online and when using technology</a:t>
            </a:r>
            <a:endParaRPr lang="en-GB" sz="2200" dirty="0"/>
          </a:p>
          <a:p>
            <a:pPr marL="342900" indent="-342900">
              <a:spcAft>
                <a:spcPts val="600"/>
              </a:spcAft>
              <a:buFont typeface="Calibri" pitchFamily="34" charset="0"/>
              <a:buAutoNum type="arabicPeriod"/>
            </a:pPr>
            <a:r>
              <a:rPr lang="en-GB" sz="2200" dirty="0"/>
              <a:t>Watch </a:t>
            </a:r>
            <a:r>
              <a:rPr lang="en-GB" sz="2200" dirty="0" err="1" smtClean="0"/>
              <a:t>Thinkuknow</a:t>
            </a:r>
            <a:r>
              <a:rPr lang="en-GB" sz="2200" dirty="0" smtClean="0"/>
              <a:t>/ </a:t>
            </a:r>
            <a:r>
              <a:rPr lang="en-GB" sz="2200" dirty="0" err="1" smtClean="0"/>
              <a:t>shareaware</a:t>
            </a:r>
            <a:r>
              <a:rPr lang="en-GB" sz="2200" dirty="0" smtClean="0"/>
              <a:t> films </a:t>
            </a:r>
            <a:r>
              <a:rPr lang="en-GB" sz="2200" dirty="0"/>
              <a:t>and cartoons with your </a:t>
            </a:r>
            <a:r>
              <a:rPr lang="en-GB" sz="2200" dirty="0" smtClean="0"/>
              <a:t>child</a:t>
            </a:r>
            <a:r>
              <a:rPr lang="en-GB" sz="2200" dirty="0"/>
              <a:t> </a:t>
            </a:r>
            <a:r>
              <a:rPr lang="en-GB" sz="2200" dirty="0" smtClean="0"/>
              <a:t>on the topic.</a:t>
            </a:r>
            <a:endParaRPr lang="en-GB" sz="2200" dirty="0"/>
          </a:p>
          <a:p>
            <a:pPr marL="342900" indent="-342900">
              <a:spcAft>
                <a:spcPts val="600"/>
              </a:spcAft>
              <a:buFont typeface="Calibri" pitchFamily="34" charset="0"/>
              <a:buAutoNum type="arabicPeriod"/>
            </a:pPr>
            <a:r>
              <a:rPr lang="en-GB" sz="2200" dirty="0"/>
              <a:t>Keep up-to-date with your child’s development online. </a:t>
            </a:r>
          </a:p>
          <a:p>
            <a:pPr marL="342900" indent="-342900">
              <a:spcAft>
                <a:spcPts val="600"/>
              </a:spcAft>
              <a:buFont typeface="Calibri" pitchFamily="34" charset="0"/>
              <a:buAutoNum type="arabicPeriod"/>
            </a:pPr>
            <a:r>
              <a:rPr lang="en-GB" sz="2200" dirty="0"/>
              <a:t>Set boundaries in the online world just as you would in the real world. </a:t>
            </a:r>
            <a:endParaRPr lang="en-GB" sz="2200" dirty="0" smtClean="0"/>
          </a:p>
          <a:p>
            <a:pPr marL="342900" indent="-342900">
              <a:spcAft>
                <a:spcPts val="600"/>
              </a:spcAft>
              <a:buFont typeface="Calibri" pitchFamily="34" charset="0"/>
              <a:buAutoNum type="arabicPeriod"/>
            </a:pPr>
            <a:r>
              <a:rPr lang="en-GB" sz="2200" dirty="0" smtClean="0"/>
              <a:t>Ensure they have non-screen time – children should have 60 mins of physical activity a day and a minimum of 10 hours sleep </a:t>
            </a:r>
            <a:endParaRPr lang="en-GB" sz="2200" dirty="0"/>
          </a:p>
          <a:p>
            <a:pPr marL="342900" indent="-342900">
              <a:spcAft>
                <a:spcPts val="600"/>
              </a:spcAft>
              <a:buFont typeface="Calibri" pitchFamily="34" charset="0"/>
              <a:buAutoNum type="arabicPeriod"/>
            </a:pPr>
            <a:r>
              <a:rPr lang="en-GB" sz="2200" dirty="0" smtClean="0"/>
              <a:t>Consider when, where and how your children can connect – are they safe? It is 24 hours/ 7days a week – primary aged children need about 10 hours of sleep  a night</a:t>
            </a:r>
          </a:p>
          <a:p>
            <a:pPr marL="342900" indent="-342900">
              <a:spcAft>
                <a:spcPts val="600"/>
              </a:spcAft>
              <a:buFont typeface="Calibri" pitchFamily="34" charset="0"/>
              <a:buAutoNum type="arabicPeriod"/>
            </a:pPr>
            <a:r>
              <a:rPr lang="en-GB" sz="2200" dirty="0" smtClean="0"/>
              <a:t>Use </a:t>
            </a:r>
            <a:r>
              <a:rPr lang="en-GB" sz="2200" dirty="0"/>
              <a:t>parental controls on devices that link to the internet, such as the TV, laptops, computers, games consoles and mobile phones.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5251" y="188640"/>
            <a:ext cx="7398568" cy="2246769"/>
          </a:xfrm>
          <a:prstGeom prst="rect">
            <a:avLst/>
          </a:prstGeom>
        </p:spPr>
        <p:txBody>
          <a:bodyPr wrap="square">
            <a:spAutoFit/>
          </a:bodyPr>
          <a:lstStyle/>
          <a:p>
            <a:r>
              <a:rPr lang="en-GB" u="sng" dirty="0" smtClean="0">
                <a:solidFill>
                  <a:srgbClr val="0070C0"/>
                </a:solidFill>
              </a:rPr>
              <a:t>Jigsaw for 8-10 </a:t>
            </a:r>
            <a:r>
              <a:rPr lang="en-GB" u="sng" dirty="0" err="1" smtClean="0">
                <a:solidFill>
                  <a:srgbClr val="0070C0"/>
                </a:solidFill>
              </a:rPr>
              <a:t>yr</a:t>
            </a:r>
            <a:r>
              <a:rPr lang="en-GB" u="sng" dirty="0" smtClean="0">
                <a:solidFill>
                  <a:srgbClr val="0070C0"/>
                </a:solidFill>
              </a:rPr>
              <a:t> olds</a:t>
            </a:r>
          </a:p>
          <a:p>
            <a:endParaRPr lang="en-GB" u="sng" dirty="0">
              <a:solidFill>
                <a:srgbClr val="0070C0"/>
              </a:solidFill>
            </a:endParaRPr>
          </a:p>
          <a:p>
            <a:r>
              <a:rPr lang="en-GB" u="sng" dirty="0" smtClean="0">
                <a:solidFill>
                  <a:srgbClr val="0070C0"/>
                </a:solidFill>
                <a:hlinkClick r:id="rId2"/>
              </a:rPr>
              <a:t>https</a:t>
            </a:r>
            <a:r>
              <a:rPr lang="en-GB" u="sng" dirty="0">
                <a:solidFill>
                  <a:srgbClr val="0070C0"/>
                </a:solidFill>
                <a:hlinkClick r:id="rId2"/>
              </a:rPr>
              <a:t>://www.youtube.com/watch?v=_</a:t>
            </a:r>
            <a:r>
              <a:rPr lang="en-GB" u="sng" dirty="0" smtClean="0">
                <a:solidFill>
                  <a:srgbClr val="0070C0"/>
                </a:solidFill>
                <a:hlinkClick r:id="rId2"/>
              </a:rPr>
              <a:t>o8auwnJtqE</a:t>
            </a:r>
            <a:r>
              <a:rPr lang="en-GB" u="sng" dirty="0" smtClean="0">
                <a:solidFill>
                  <a:srgbClr val="0070C0"/>
                </a:solidFill>
              </a:rPr>
              <a:t> </a:t>
            </a:r>
            <a:endParaRPr lang="en-GB" u="sng" dirty="0">
              <a:solidFill>
                <a:srgbClr val="0070C0"/>
              </a:solidFill>
            </a:endParaRPr>
          </a:p>
          <a:p>
            <a:endParaRPr lang="en-GB" u="sng" dirty="0" smtClean="0">
              <a:solidFill>
                <a:srgbClr val="0070C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060848"/>
            <a:ext cx="8280920"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1670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251520" y="382012"/>
            <a:ext cx="8640960" cy="6463308"/>
          </a:xfrm>
          <a:prstGeom prst="rect">
            <a:avLst/>
          </a:prstGeom>
        </p:spPr>
        <p:txBody>
          <a:bodyPr wrap="square">
            <a:spAutoFit/>
          </a:bodyPr>
          <a:lstStyle/>
          <a:p>
            <a:r>
              <a:rPr lang="en-GB" sz="1800" b="1" dirty="0">
                <a:solidFill>
                  <a:prstClr val="black"/>
                </a:solidFill>
              </a:rPr>
              <a:t>F</a:t>
            </a:r>
            <a:r>
              <a:rPr lang="en-GB" sz="1800" b="1" dirty="0" smtClean="0">
                <a:solidFill>
                  <a:prstClr val="black"/>
                </a:solidFill>
              </a:rPr>
              <a:t>our </a:t>
            </a:r>
            <a:r>
              <a:rPr lang="en-GB" sz="1800" b="1" dirty="0">
                <a:solidFill>
                  <a:prstClr val="black"/>
                </a:solidFill>
              </a:rPr>
              <a:t>broad approaches that parents can adopt to keep their children safe online:</a:t>
            </a:r>
          </a:p>
          <a:p>
            <a:pPr marL="285750" indent="-285750">
              <a:buFont typeface="Arial" panose="020B0604020202020204" pitchFamily="34" charset="0"/>
              <a:buChar char="•"/>
            </a:pPr>
            <a:r>
              <a:rPr lang="en-GB" sz="1800" b="1" dirty="0" smtClean="0">
                <a:solidFill>
                  <a:prstClr val="black"/>
                </a:solidFill>
              </a:rPr>
              <a:t>Education </a:t>
            </a:r>
            <a:r>
              <a:rPr lang="en-GB" sz="1800" b="1" dirty="0">
                <a:solidFill>
                  <a:prstClr val="black"/>
                </a:solidFill>
              </a:rPr>
              <a:t>and advice: </a:t>
            </a:r>
            <a:r>
              <a:rPr lang="en-GB" sz="1800" dirty="0">
                <a:solidFill>
                  <a:prstClr val="black"/>
                </a:solidFill>
              </a:rPr>
              <a:t>Parents can </a:t>
            </a:r>
            <a:r>
              <a:rPr lang="en-GB" sz="1800" b="1" dirty="0">
                <a:solidFill>
                  <a:prstClr val="black"/>
                </a:solidFill>
              </a:rPr>
              <a:t>teach their children about the risks</a:t>
            </a:r>
            <a:r>
              <a:rPr lang="en-GB" sz="1800" dirty="0">
                <a:solidFill>
                  <a:prstClr val="black"/>
                </a:solidFill>
              </a:rPr>
              <a:t> of harm, why certain types of online behaviour may expose them to harm and how to avoid this (e.g. by discussing social networking privacy settings, or how to handle contact from unknown individuals). Open discussion of the risks to which children may be exposed is particularly important, as it may help encourage children to let their parents know when they have unpleasant or distressing experiences (for example, if they are subject to abusive comments/bullying</a:t>
            </a:r>
            <a:r>
              <a:rPr lang="en-GB" sz="1800" dirty="0" smtClean="0">
                <a:solidFill>
                  <a:prstClr val="black"/>
                </a:solidFill>
              </a:rPr>
              <a:t>).</a:t>
            </a:r>
          </a:p>
          <a:p>
            <a:pPr marL="285750" indent="-285750">
              <a:buFont typeface="Arial" panose="020B0604020202020204" pitchFamily="34" charset="0"/>
              <a:buChar char="•"/>
            </a:pPr>
            <a:endParaRPr lang="en-GB" sz="1800" dirty="0">
              <a:solidFill>
                <a:prstClr val="black"/>
              </a:solidFill>
            </a:endParaRPr>
          </a:p>
          <a:p>
            <a:pPr marL="285750" indent="-285750">
              <a:buFont typeface="Arial" panose="020B0604020202020204" pitchFamily="34" charset="0"/>
              <a:buChar char="•"/>
            </a:pPr>
            <a:r>
              <a:rPr lang="en-GB" sz="1800" b="1" dirty="0" smtClean="0">
                <a:solidFill>
                  <a:prstClr val="black"/>
                </a:solidFill>
              </a:rPr>
              <a:t>Supervision</a:t>
            </a:r>
            <a:r>
              <a:rPr lang="en-GB" sz="1800" b="1" dirty="0">
                <a:solidFill>
                  <a:prstClr val="black"/>
                </a:solidFill>
              </a:rPr>
              <a:t>: </a:t>
            </a:r>
            <a:r>
              <a:rPr lang="en-GB" sz="1800" dirty="0">
                <a:solidFill>
                  <a:prstClr val="black"/>
                </a:solidFill>
              </a:rPr>
              <a:t>Parents can </a:t>
            </a:r>
            <a:r>
              <a:rPr lang="en-GB" sz="1800" b="1" dirty="0">
                <a:solidFill>
                  <a:prstClr val="black"/>
                </a:solidFill>
              </a:rPr>
              <a:t>directly supervise their children’s internet use</a:t>
            </a:r>
            <a:r>
              <a:rPr lang="en-GB" sz="1800" dirty="0">
                <a:solidFill>
                  <a:prstClr val="black"/>
                </a:solidFill>
              </a:rPr>
              <a:t>, the sites and services they visit and the interaction and communication in which they participate. Supervision is likely to be most relevant for younger </a:t>
            </a:r>
            <a:r>
              <a:rPr lang="en-GB" sz="1800" dirty="0" smtClean="0">
                <a:solidFill>
                  <a:prstClr val="black"/>
                </a:solidFill>
              </a:rPr>
              <a:t>children.</a:t>
            </a:r>
          </a:p>
          <a:p>
            <a:endParaRPr lang="en-GB" sz="1800" dirty="0">
              <a:solidFill>
                <a:prstClr val="black"/>
              </a:solidFill>
            </a:endParaRPr>
          </a:p>
          <a:p>
            <a:pPr marL="285750" indent="-285750">
              <a:buFont typeface="Arial" panose="020B0604020202020204" pitchFamily="34" charset="0"/>
              <a:buChar char="•"/>
            </a:pPr>
            <a:r>
              <a:rPr lang="en-GB" sz="1800" b="1" dirty="0" smtClean="0">
                <a:solidFill>
                  <a:prstClr val="black"/>
                </a:solidFill>
              </a:rPr>
              <a:t>Rules </a:t>
            </a:r>
            <a:r>
              <a:rPr lang="en-GB" sz="1800" b="1" dirty="0">
                <a:solidFill>
                  <a:prstClr val="black"/>
                </a:solidFill>
              </a:rPr>
              <a:t>about internet use: </a:t>
            </a:r>
            <a:r>
              <a:rPr lang="en-GB" sz="1800" dirty="0">
                <a:solidFill>
                  <a:prstClr val="black"/>
                </a:solidFill>
              </a:rPr>
              <a:t>These may cover place and time: e.g. “only access the internet in the living room/when there is a parent present”; “only access the internet for x hours a day”. Rules about online interaction and behaviour may help complement education and advice (e.g. “only communicate with friends/people you know</a:t>
            </a:r>
            <a:r>
              <a:rPr lang="en-GB" sz="1800" dirty="0" smtClean="0">
                <a:solidFill>
                  <a:prstClr val="black"/>
                </a:solidFill>
              </a:rPr>
              <a:t>”).</a:t>
            </a:r>
          </a:p>
          <a:p>
            <a:pPr marL="285750" indent="-285750">
              <a:buFont typeface="Arial" panose="020B0604020202020204" pitchFamily="34" charset="0"/>
              <a:buChar char="•"/>
            </a:pPr>
            <a:endParaRPr lang="en-GB" sz="1800" b="1" dirty="0">
              <a:solidFill>
                <a:prstClr val="black"/>
              </a:solidFill>
            </a:endParaRPr>
          </a:p>
          <a:p>
            <a:pPr marL="285750" indent="-285750">
              <a:buFont typeface="Arial" panose="020B0604020202020204" pitchFamily="34" charset="0"/>
              <a:buChar char="•"/>
            </a:pPr>
            <a:r>
              <a:rPr lang="en-GB" sz="1800" b="1" dirty="0" smtClean="0">
                <a:solidFill>
                  <a:prstClr val="black"/>
                </a:solidFill>
              </a:rPr>
              <a:t>Tools </a:t>
            </a:r>
            <a:r>
              <a:rPr lang="en-GB" sz="1800" b="1" dirty="0">
                <a:solidFill>
                  <a:prstClr val="black"/>
                </a:solidFill>
              </a:rPr>
              <a:t>and safety mechanisms: </a:t>
            </a:r>
            <a:r>
              <a:rPr lang="en-GB" sz="1800" dirty="0">
                <a:solidFill>
                  <a:prstClr val="black"/>
                </a:solidFill>
              </a:rPr>
              <a:t>Finally, there are technical tools, </a:t>
            </a:r>
            <a:r>
              <a:rPr lang="en-GB" sz="1800" dirty="0" smtClean="0">
                <a:solidFill>
                  <a:prstClr val="black"/>
                </a:solidFill>
              </a:rPr>
              <a:t>including </a:t>
            </a:r>
            <a:r>
              <a:rPr lang="en-GB" sz="1800" dirty="0">
                <a:solidFill>
                  <a:prstClr val="black"/>
                </a:solidFill>
              </a:rPr>
              <a:t>filtering software and site safety mechanisms to restrict the internet sites and services to which children have access</a:t>
            </a:r>
            <a:r>
              <a:rPr lang="en-GB" sz="1800" dirty="0" smtClean="0">
                <a:solidFill>
                  <a:prstClr val="black"/>
                </a:solidFill>
              </a:rPr>
              <a:t>.</a:t>
            </a:r>
            <a:endParaRPr lang="en-GB" sz="1800" dirty="0">
              <a:solidFill>
                <a:prstClr val="black"/>
              </a:solidFill>
            </a:endParaRPr>
          </a:p>
        </p:txBody>
      </p:sp>
    </p:spTree>
    <p:extLst>
      <p:ext uri="{BB962C8B-B14F-4D97-AF65-F5344CB8AC3E}">
        <p14:creationId xmlns:p14="http://schemas.microsoft.com/office/powerpoint/2010/main" val="19312614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6632"/>
            <a:ext cx="9144000" cy="674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40139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16632"/>
            <a:ext cx="7989887" cy="720080"/>
          </a:xfrm>
        </p:spPr>
        <p:txBody>
          <a:bodyPr/>
          <a:lstStyle/>
          <a:p>
            <a:r>
              <a:rPr lang="en-GB" sz="2800" dirty="0">
                <a:solidFill>
                  <a:schemeClr val="tx1"/>
                </a:solidFill>
              </a:rPr>
              <a:t>Key Stage </a:t>
            </a:r>
            <a:r>
              <a:rPr lang="en-GB" sz="2800" dirty="0" smtClean="0">
                <a:solidFill>
                  <a:schemeClr val="tx1"/>
                </a:solidFill>
              </a:rPr>
              <a:t>1 (Age 6) </a:t>
            </a:r>
            <a:r>
              <a:rPr lang="en-GB" sz="2800" dirty="0">
                <a:solidFill>
                  <a:schemeClr val="tx1"/>
                </a:solidFill>
              </a:rPr>
              <a:t>data from the Growing Up In North Yorkshire Survey 2016</a:t>
            </a:r>
          </a:p>
        </p:txBody>
      </p:sp>
      <p:sp>
        <p:nvSpPr>
          <p:cNvPr id="3" name="Subtitle 2"/>
          <p:cNvSpPr>
            <a:spLocks noGrp="1"/>
          </p:cNvSpPr>
          <p:nvPr>
            <p:ph type="subTitle" idx="1"/>
          </p:nvPr>
        </p:nvSpPr>
        <p:spPr/>
        <p:txBody>
          <a:bodyPr/>
          <a:lstStyle/>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86547779"/>
              </p:ext>
            </p:extLst>
          </p:nvPr>
        </p:nvGraphicFramePr>
        <p:xfrm>
          <a:off x="-2" y="1052734"/>
          <a:ext cx="9144002" cy="5688635"/>
        </p:xfrm>
        <a:graphic>
          <a:graphicData uri="http://schemas.openxmlformats.org/drawingml/2006/table">
            <a:tbl>
              <a:tblPr firstRow="1" bandRow="1">
                <a:tableStyleId>{5C22544A-7EE6-4342-B048-85BDC9FD1C3A}</a:tableStyleId>
              </a:tblPr>
              <a:tblGrid>
                <a:gridCol w="7334251">
                  <a:extLst>
                    <a:ext uri="{9D8B030D-6E8A-4147-A177-3AD203B41FA5}">
                      <a16:colId xmlns:a16="http://schemas.microsoft.com/office/drawing/2014/main" val="20000"/>
                    </a:ext>
                  </a:extLst>
                </a:gridCol>
                <a:gridCol w="1809751">
                  <a:extLst>
                    <a:ext uri="{9D8B030D-6E8A-4147-A177-3AD203B41FA5}">
                      <a16:colId xmlns:a16="http://schemas.microsoft.com/office/drawing/2014/main" val="20001"/>
                    </a:ext>
                  </a:extLst>
                </a:gridCol>
              </a:tblGrid>
              <a:tr h="600773">
                <a:tc>
                  <a:txBody>
                    <a:bodyPr/>
                    <a:lstStyle/>
                    <a:p>
                      <a:r>
                        <a:rPr lang="en-GB" sz="1600" dirty="0" smtClean="0">
                          <a:solidFill>
                            <a:schemeClr val="tx1"/>
                          </a:solidFill>
                        </a:rPr>
                        <a:t>Question</a:t>
                      </a:r>
                      <a:endParaRPr lang="en-GB" sz="1600" dirty="0">
                        <a:solidFill>
                          <a:schemeClr val="tx1"/>
                        </a:solidFill>
                      </a:endParaRPr>
                    </a:p>
                  </a:txBody>
                  <a:tcPr>
                    <a:solidFill>
                      <a:schemeClr val="accent2">
                        <a:lumMod val="20000"/>
                        <a:lumOff val="80000"/>
                      </a:schemeClr>
                    </a:solidFill>
                  </a:tcPr>
                </a:tc>
                <a:tc>
                  <a:txBody>
                    <a:bodyPr/>
                    <a:lstStyle/>
                    <a:p>
                      <a:pPr algn="ctr"/>
                      <a:r>
                        <a:rPr lang="en-GB" sz="1600" dirty="0" smtClean="0">
                          <a:solidFill>
                            <a:schemeClr val="tx1"/>
                          </a:solidFill>
                        </a:rPr>
                        <a:t>North Yorkshire average</a:t>
                      </a:r>
                      <a:endParaRPr lang="en-GB" sz="1600" dirty="0">
                        <a:solidFill>
                          <a:schemeClr val="tx1"/>
                        </a:solidFill>
                      </a:endParaRPr>
                    </a:p>
                  </a:txBody>
                  <a:tcPr>
                    <a:solidFill>
                      <a:schemeClr val="accent2">
                        <a:lumMod val="20000"/>
                        <a:lumOff val="80000"/>
                      </a:schemeClr>
                    </a:solidFill>
                  </a:tcPr>
                </a:tc>
                <a:extLst>
                  <a:ext uri="{0D108BD9-81ED-4DB2-BD59-A6C34878D82A}">
                    <a16:rowId xmlns:a16="http://schemas.microsoft.com/office/drawing/2014/main" val="10000"/>
                  </a:ext>
                </a:extLst>
              </a:tr>
              <a:tr h="726803">
                <a:tc>
                  <a:txBody>
                    <a:bodyPr/>
                    <a:lstStyle/>
                    <a:p>
                      <a:r>
                        <a:rPr lang="en-GB" dirty="0" smtClean="0"/>
                        <a:t>Pupils responded that they have a computer, tablet or mobile device at home</a:t>
                      </a:r>
                    </a:p>
                  </a:txBody>
                  <a:tcPr>
                    <a:solidFill>
                      <a:schemeClr val="accent2">
                        <a:lumMod val="20000"/>
                        <a:lumOff val="80000"/>
                      </a:schemeClr>
                    </a:solidFill>
                  </a:tcPr>
                </a:tc>
                <a:tc>
                  <a:txBody>
                    <a:bodyPr/>
                    <a:lstStyle/>
                    <a:p>
                      <a:pPr algn="ctr"/>
                      <a:r>
                        <a:rPr lang="en-GB" dirty="0" smtClean="0"/>
                        <a:t>97%</a:t>
                      </a:r>
                      <a:endParaRPr lang="en-GB" dirty="0"/>
                    </a:p>
                  </a:txBody>
                  <a:tcPr>
                    <a:solidFill>
                      <a:schemeClr val="accent2">
                        <a:lumMod val="20000"/>
                        <a:lumOff val="80000"/>
                      </a:schemeClr>
                    </a:solidFill>
                  </a:tcPr>
                </a:tc>
                <a:extLst>
                  <a:ext uri="{0D108BD9-81ED-4DB2-BD59-A6C34878D82A}">
                    <a16:rowId xmlns:a16="http://schemas.microsoft.com/office/drawing/2014/main" val="10001"/>
                  </a:ext>
                </a:extLst>
              </a:tr>
              <a:tr h="727044">
                <a:tc>
                  <a:txBody>
                    <a:bodyPr/>
                    <a:lstStyle/>
                    <a:p>
                      <a:r>
                        <a:rPr lang="en-GB" b="1" dirty="0" smtClean="0"/>
                        <a:t>Pupils responded that an adult always knows what games they are playing on a device</a:t>
                      </a:r>
                    </a:p>
                  </a:txBody>
                  <a:tcPr>
                    <a:solidFill>
                      <a:schemeClr val="accent2">
                        <a:lumMod val="20000"/>
                        <a:lumOff val="80000"/>
                      </a:schemeClr>
                    </a:solidFill>
                  </a:tcPr>
                </a:tc>
                <a:tc>
                  <a:txBody>
                    <a:bodyPr/>
                    <a:lstStyle/>
                    <a:p>
                      <a:pPr algn="ctr"/>
                      <a:r>
                        <a:rPr lang="en-GB" b="1" dirty="0" smtClean="0"/>
                        <a:t>55%</a:t>
                      </a:r>
                      <a:endParaRPr lang="en-GB" b="1" dirty="0"/>
                    </a:p>
                  </a:txBody>
                  <a:tcPr>
                    <a:solidFill>
                      <a:schemeClr val="accent2">
                        <a:lumMod val="20000"/>
                        <a:lumOff val="80000"/>
                      </a:schemeClr>
                    </a:solidFill>
                  </a:tcPr>
                </a:tc>
                <a:extLst>
                  <a:ext uri="{0D108BD9-81ED-4DB2-BD59-A6C34878D82A}">
                    <a16:rowId xmlns:a16="http://schemas.microsoft.com/office/drawing/2014/main" val="10002"/>
                  </a:ext>
                </a:extLst>
              </a:tr>
              <a:tr h="726803">
                <a:tc>
                  <a:txBody>
                    <a:bodyPr/>
                    <a:lstStyle/>
                    <a:p>
                      <a:r>
                        <a:rPr lang="en-GB" dirty="0" smtClean="0"/>
                        <a:t>Pupils responded that they mostly use a computer at home by themselves</a:t>
                      </a:r>
                    </a:p>
                  </a:txBody>
                  <a:tcPr>
                    <a:solidFill>
                      <a:schemeClr val="accent2">
                        <a:lumMod val="20000"/>
                        <a:lumOff val="80000"/>
                      </a:schemeClr>
                    </a:solidFill>
                  </a:tcPr>
                </a:tc>
                <a:tc>
                  <a:txBody>
                    <a:bodyPr/>
                    <a:lstStyle/>
                    <a:p>
                      <a:pPr algn="ctr"/>
                      <a:r>
                        <a:rPr lang="en-GB" dirty="0" smtClean="0"/>
                        <a:t>64%</a:t>
                      </a:r>
                      <a:endParaRPr lang="en-GB" dirty="0"/>
                    </a:p>
                  </a:txBody>
                  <a:tcPr>
                    <a:solidFill>
                      <a:schemeClr val="accent2">
                        <a:lumMod val="20000"/>
                        <a:lumOff val="80000"/>
                      </a:schemeClr>
                    </a:solidFill>
                  </a:tcPr>
                </a:tc>
                <a:extLst>
                  <a:ext uri="{0D108BD9-81ED-4DB2-BD59-A6C34878D82A}">
                    <a16:rowId xmlns:a16="http://schemas.microsoft.com/office/drawing/2014/main" val="10003"/>
                  </a:ext>
                </a:extLst>
              </a:tr>
              <a:tr h="726803">
                <a:tc>
                  <a:txBody>
                    <a:bodyPr/>
                    <a:lstStyle/>
                    <a:p>
                      <a:r>
                        <a:rPr lang="en-GB" dirty="0" smtClean="0"/>
                        <a:t>Pupils responded they use a device to go online/ use the internet</a:t>
                      </a:r>
                    </a:p>
                  </a:txBody>
                  <a:tcPr>
                    <a:solidFill>
                      <a:schemeClr val="accent2">
                        <a:lumMod val="20000"/>
                        <a:lumOff val="80000"/>
                      </a:schemeClr>
                    </a:solidFill>
                  </a:tcPr>
                </a:tc>
                <a:tc>
                  <a:txBody>
                    <a:bodyPr/>
                    <a:lstStyle/>
                    <a:p>
                      <a:pPr algn="ctr"/>
                      <a:r>
                        <a:rPr lang="en-GB" dirty="0" smtClean="0"/>
                        <a:t>70%</a:t>
                      </a:r>
                      <a:endParaRPr lang="en-GB" dirty="0"/>
                    </a:p>
                  </a:txBody>
                  <a:tcPr>
                    <a:solidFill>
                      <a:schemeClr val="accent2">
                        <a:lumMod val="20000"/>
                        <a:lumOff val="80000"/>
                      </a:schemeClr>
                    </a:solidFill>
                  </a:tcPr>
                </a:tc>
                <a:extLst>
                  <a:ext uri="{0D108BD9-81ED-4DB2-BD59-A6C34878D82A}">
                    <a16:rowId xmlns:a16="http://schemas.microsoft.com/office/drawing/2014/main" val="10004"/>
                  </a:ext>
                </a:extLst>
              </a:tr>
              <a:tr h="726803">
                <a:tc>
                  <a:txBody>
                    <a:bodyPr/>
                    <a:lstStyle/>
                    <a:p>
                      <a:r>
                        <a:rPr lang="en-GB" b="1" dirty="0" smtClean="0"/>
                        <a:t>Pupils responded that an adult always knows what they are looking at online</a:t>
                      </a:r>
                    </a:p>
                  </a:txBody>
                  <a:tcPr>
                    <a:solidFill>
                      <a:schemeClr val="accent2">
                        <a:lumMod val="20000"/>
                        <a:lumOff val="80000"/>
                      </a:schemeClr>
                    </a:solidFill>
                  </a:tcPr>
                </a:tc>
                <a:tc>
                  <a:txBody>
                    <a:bodyPr/>
                    <a:lstStyle/>
                    <a:p>
                      <a:pPr algn="ctr"/>
                      <a:r>
                        <a:rPr lang="en-GB" b="1" dirty="0" smtClean="0"/>
                        <a:t>46%</a:t>
                      </a:r>
                      <a:endParaRPr lang="en-GB" b="1" dirty="0"/>
                    </a:p>
                  </a:txBody>
                  <a:tcPr>
                    <a:solidFill>
                      <a:schemeClr val="accent2">
                        <a:lumMod val="20000"/>
                        <a:lumOff val="80000"/>
                      </a:schemeClr>
                    </a:solidFill>
                  </a:tcPr>
                </a:tc>
                <a:extLst>
                  <a:ext uri="{0D108BD9-81ED-4DB2-BD59-A6C34878D82A}">
                    <a16:rowId xmlns:a16="http://schemas.microsoft.com/office/drawing/2014/main" val="10005"/>
                  </a:ext>
                </a:extLst>
              </a:tr>
              <a:tr h="726803">
                <a:tc>
                  <a:txBody>
                    <a:bodyPr/>
                    <a:lstStyle/>
                    <a:p>
                      <a:r>
                        <a:rPr lang="en-GB" b="1" dirty="0" smtClean="0"/>
                        <a:t>Pupils responded that they have friends online that they don’t know in real life</a:t>
                      </a:r>
                    </a:p>
                  </a:txBody>
                  <a:tcPr>
                    <a:solidFill>
                      <a:schemeClr val="accent2">
                        <a:lumMod val="20000"/>
                        <a:lumOff val="80000"/>
                      </a:schemeClr>
                    </a:solidFill>
                  </a:tcPr>
                </a:tc>
                <a:tc>
                  <a:txBody>
                    <a:bodyPr/>
                    <a:lstStyle/>
                    <a:p>
                      <a:pPr algn="ctr"/>
                      <a:r>
                        <a:rPr lang="en-GB" b="1" dirty="0" smtClean="0"/>
                        <a:t>17%</a:t>
                      </a:r>
                      <a:endParaRPr lang="en-GB" b="1" dirty="0"/>
                    </a:p>
                  </a:txBody>
                  <a:tcPr>
                    <a:solidFill>
                      <a:schemeClr val="accent2">
                        <a:lumMod val="20000"/>
                        <a:lumOff val="80000"/>
                      </a:schemeClr>
                    </a:solidFill>
                  </a:tcPr>
                </a:tc>
                <a:extLst>
                  <a:ext uri="{0D108BD9-81ED-4DB2-BD59-A6C34878D82A}">
                    <a16:rowId xmlns:a16="http://schemas.microsoft.com/office/drawing/2014/main" val="10006"/>
                  </a:ext>
                </a:extLst>
              </a:tr>
              <a:tr h="726803">
                <a:tc>
                  <a:txBody>
                    <a:bodyPr/>
                    <a:lstStyle/>
                    <a:p>
                      <a:r>
                        <a:rPr lang="en-GB" dirty="0" smtClean="0"/>
                        <a:t>They have had lessons</a:t>
                      </a:r>
                      <a:r>
                        <a:rPr lang="en-GB" baseline="0" dirty="0" smtClean="0"/>
                        <a:t> at school about how to keep safe on line </a:t>
                      </a:r>
                      <a:endParaRPr lang="en-GB" dirty="0"/>
                    </a:p>
                  </a:txBody>
                  <a:tcPr>
                    <a:solidFill>
                      <a:schemeClr val="accent2">
                        <a:lumMod val="20000"/>
                        <a:lumOff val="80000"/>
                      </a:schemeClr>
                    </a:solidFill>
                  </a:tcPr>
                </a:tc>
                <a:tc>
                  <a:txBody>
                    <a:bodyPr/>
                    <a:lstStyle/>
                    <a:p>
                      <a:pPr algn="ctr"/>
                      <a:r>
                        <a:rPr lang="en-GB" dirty="0" smtClean="0"/>
                        <a:t>54%</a:t>
                      </a:r>
                      <a:endParaRPr lang="en-GB" dirty="0"/>
                    </a:p>
                  </a:txBody>
                  <a:tcPr>
                    <a:solidFill>
                      <a:schemeClr val="accent2">
                        <a:lumMod val="20000"/>
                        <a:lumOff val="8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2999120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3528" y="0"/>
            <a:ext cx="8424936" cy="692696"/>
          </a:xfrm>
        </p:spPr>
        <p:txBody>
          <a:bodyPr>
            <a:normAutofit fontScale="90000"/>
          </a:bodyPr>
          <a:lstStyle/>
          <a:p>
            <a:pPr algn="ctr"/>
            <a:r>
              <a:rPr lang="en-GB" sz="3000" dirty="0">
                <a:latin typeface="Arial" panose="020B0604020202020204" pitchFamily="34" charset="0"/>
                <a:cs typeface="Arial" panose="020B0604020202020204" pitchFamily="34" charset="0"/>
              </a:rPr>
              <a:t>D</a:t>
            </a:r>
            <a:r>
              <a:rPr lang="en-GB" sz="3000" dirty="0" smtClean="0">
                <a:latin typeface="Arial" panose="020B0604020202020204" pitchFamily="34" charset="0"/>
                <a:cs typeface="Arial" panose="020B0604020202020204" pitchFamily="34" charset="0"/>
              </a:rPr>
              <a:t>ata in North Yorkshire 2016 </a:t>
            </a:r>
            <a:r>
              <a:rPr lang="en-GB" sz="2700" dirty="0" smtClean="0">
                <a:latin typeface="Arial" panose="020B0604020202020204" pitchFamily="34" charset="0"/>
                <a:cs typeface="Arial" panose="020B0604020202020204" pitchFamily="34" charset="0"/>
              </a:rPr>
              <a:t>(2014 data in brackets)</a:t>
            </a:r>
            <a:endParaRPr lang="en-GB" sz="2700" dirty="0">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740002747"/>
              </p:ext>
            </p:extLst>
          </p:nvPr>
        </p:nvGraphicFramePr>
        <p:xfrm>
          <a:off x="107504" y="569281"/>
          <a:ext cx="8928994" cy="6295937"/>
        </p:xfrm>
        <a:graphic>
          <a:graphicData uri="http://schemas.openxmlformats.org/drawingml/2006/table">
            <a:tbl>
              <a:tblPr firstRow="1" bandRow="1">
                <a:tableStyleId>{5C22544A-7EE6-4342-B048-85BDC9FD1C3A}</a:tableStyleId>
              </a:tblPr>
              <a:tblGrid>
                <a:gridCol w="2342281">
                  <a:extLst>
                    <a:ext uri="{9D8B030D-6E8A-4147-A177-3AD203B41FA5}">
                      <a16:colId xmlns:a16="http://schemas.microsoft.com/office/drawing/2014/main" val="20000"/>
                    </a:ext>
                  </a:extLst>
                </a:gridCol>
                <a:gridCol w="861134">
                  <a:extLst>
                    <a:ext uri="{9D8B030D-6E8A-4147-A177-3AD203B41FA5}">
                      <a16:colId xmlns:a16="http://schemas.microsoft.com/office/drawing/2014/main" val="20001"/>
                    </a:ext>
                  </a:extLst>
                </a:gridCol>
                <a:gridCol w="861134">
                  <a:extLst>
                    <a:ext uri="{9D8B030D-6E8A-4147-A177-3AD203B41FA5}">
                      <a16:colId xmlns:a16="http://schemas.microsoft.com/office/drawing/2014/main" val="20002"/>
                    </a:ext>
                  </a:extLst>
                </a:gridCol>
                <a:gridCol w="895577">
                  <a:extLst>
                    <a:ext uri="{9D8B030D-6E8A-4147-A177-3AD203B41FA5}">
                      <a16:colId xmlns:a16="http://schemas.microsoft.com/office/drawing/2014/main" val="20003"/>
                    </a:ext>
                  </a:extLst>
                </a:gridCol>
                <a:gridCol w="910887">
                  <a:extLst>
                    <a:ext uri="{9D8B030D-6E8A-4147-A177-3AD203B41FA5}">
                      <a16:colId xmlns:a16="http://schemas.microsoft.com/office/drawing/2014/main" val="20004"/>
                    </a:ext>
                  </a:extLst>
                </a:gridCol>
                <a:gridCol w="975951">
                  <a:extLst>
                    <a:ext uri="{9D8B030D-6E8A-4147-A177-3AD203B41FA5}">
                      <a16:colId xmlns:a16="http://schemas.microsoft.com/office/drawing/2014/main" val="20005"/>
                    </a:ext>
                  </a:extLst>
                </a:gridCol>
                <a:gridCol w="1171141">
                  <a:extLst>
                    <a:ext uri="{9D8B030D-6E8A-4147-A177-3AD203B41FA5}">
                      <a16:colId xmlns:a16="http://schemas.microsoft.com/office/drawing/2014/main" val="20006"/>
                    </a:ext>
                  </a:extLst>
                </a:gridCol>
                <a:gridCol w="910889">
                  <a:extLst>
                    <a:ext uri="{9D8B030D-6E8A-4147-A177-3AD203B41FA5}">
                      <a16:colId xmlns:a16="http://schemas.microsoft.com/office/drawing/2014/main" val="20007"/>
                    </a:ext>
                  </a:extLst>
                </a:gridCol>
              </a:tblGrid>
              <a:tr h="636011">
                <a:tc>
                  <a:txBody>
                    <a:bodyPr/>
                    <a:lstStyle/>
                    <a:p>
                      <a:pPr algn="ctr"/>
                      <a:endParaRPr lang="en-GB" sz="2400" dirty="0">
                        <a:latin typeface="Arial" panose="020B0604020202020204" pitchFamily="34" charset="0"/>
                        <a:cs typeface="Arial" panose="020B0604020202020204" pitchFamily="34" charset="0"/>
                      </a:endParaRPr>
                    </a:p>
                  </a:txBody>
                  <a:tcPr/>
                </a:tc>
                <a:tc>
                  <a:txBody>
                    <a:bodyPr/>
                    <a:lstStyle/>
                    <a:p>
                      <a:pPr algn="ctr"/>
                      <a:r>
                        <a:rPr lang="en-GB" sz="1400" dirty="0" smtClean="0">
                          <a:latin typeface="Arial" panose="020B0604020202020204" pitchFamily="34" charset="0"/>
                          <a:cs typeface="Arial" panose="020B0604020202020204" pitchFamily="34" charset="0"/>
                        </a:rPr>
                        <a:t>Year 2</a:t>
                      </a:r>
                    </a:p>
                    <a:p>
                      <a:pPr algn="ctr"/>
                      <a:r>
                        <a:rPr lang="en-GB" sz="1400" dirty="0" smtClean="0">
                          <a:latin typeface="Arial" panose="020B0604020202020204" pitchFamily="34" charset="0"/>
                          <a:cs typeface="Arial" panose="020B0604020202020204" pitchFamily="34" charset="0"/>
                        </a:rPr>
                        <a:t>Pupils</a:t>
                      </a:r>
                      <a:endParaRPr lang="en-GB" sz="1400" dirty="0">
                        <a:latin typeface="Arial" panose="020B0604020202020204" pitchFamily="34" charset="0"/>
                        <a:cs typeface="Arial" panose="020B0604020202020204" pitchFamily="34" charset="0"/>
                      </a:endParaRPr>
                    </a:p>
                  </a:txBody>
                  <a:tcPr/>
                </a:tc>
                <a:tc>
                  <a:txBody>
                    <a:bodyPr/>
                    <a:lstStyle/>
                    <a:p>
                      <a:pPr algn="ctr"/>
                      <a:r>
                        <a:rPr lang="en-GB" sz="1400" dirty="0" smtClean="0">
                          <a:latin typeface="Arial" panose="020B0604020202020204" pitchFamily="34" charset="0"/>
                          <a:cs typeface="Arial" panose="020B0604020202020204" pitchFamily="34" charset="0"/>
                        </a:rPr>
                        <a:t>Boys </a:t>
                      </a:r>
                    </a:p>
                    <a:p>
                      <a:pPr algn="ctr"/>
                      <a:r>
                        <a:rPr lang="en-GB" sz="1400" dirty="0" smtClean="0">
                          <a:latin typeface="Arial" panose="020B0604020202020204" pitchFamily="34" charset="0"/>
                          <a:cs typeface="Arial" panose="020B0604020202020204" pitchFamily="34" charset="0"/>
                        </a:rPr>
                        <a:t>Year 6 </a:t>
                      </a:r>
                      <a:endParaRPr lang="en-GB" sz="1400" dirty="0">
                        <a:latin typeface="Arial" panose="020B0604020202020204" pitchFamily="34" charset="0"/>
                        <a:cs typeface="Arial" panose="020B0604020202020204" pitchFamily="34" charset="0"/>
                      </a:endParaRPr>
                    </a:p>
                  </a:txBody>
                  <a:tcPr/>
                </a:tc>
                <a:tc>
                  <a:txBody>
                    <a:bodyPr/>
                    <a:lstStyle/>
                    <a:p>
                      <a:pPr algn="ctr"/>
                      <a:r>
                        <a:rPr lang="en-GB" sz="1400" dirty="0" smtClean="0">
                          <a:latin typeface="Arial" panose="020B0604020202020204" pitchFamily="34" charset="0"/>
                          <a:cs typeface="Arial" panose="020B0604020202020204" pitchFamily="34" charset="0"/>
                        </a:rPr>
                        <a:t>Boys</a:t>
                      </a:r>
                      <a:r>
                        <a:rPr lang="en-GB" sz="1400" baseline="0" dirty="0" smtClean="0">
                          <a:latin typeface="Arial" panose="020B0604020202020204" pitchFamily="34" charset="0"/>
                          <a:cs typeface="Arial" panose="020B0604020202020204" pitchFamily="34" charset="0"/>
                        </a:rPr>
                        <a:t> </a:t>
                      </a:r>
                    </a:p>
                    <a:p>
                      <a:pPr algn="ctr"/>
                      <a:r>
                        <a:rPr lang="en-GB" sz="1400" baseline="0" dirty="0" smtClean="0">
                          <a:latin typeface="Arial" panose="020B0604020202020204" pitchFamily="34" charset="0"/>
                          <a:cs typeface="Arial" panose="020B0604020202020204" pitchFamily="34" charset="0"/>
                        </a:rPr>
                        <a:t>Year 8</a:t>
                      </a:r>
                      <a:endParaRPr lang="en-GB" sz="1400" dirty="0">
                        <a:latin typeface="Arial" panose="020B0604020202020204" pitchFamily="34" charset="0"/>
                        <a:cs typeface="Arial" panose="020B0604020202020204" pitchFamily="34" charset="0"/>
                      </a:endParaRPr>
                    </a:p>
                  </a:txBody>
                  <a:tcPr/>
                </a:tc>
                <a:tc>
                  <a:txBody>
                    <a:bodyPr/>
                    <a:lstStyle/>
                    <a:p>
                      <a:pPr algn="ctr"/>
                      <a:r>
                        <a:rPr lang="en-GB" sz="1400" dirty="0" smtClean="0">
                          <a:latin typeface="Arial" panose="020B0604020202020204" pitchFamily="34" charset="0"/>
                          <a:cs typeface="Arial" panose="020B0604020202020204" pitchFamily="34" charset="0"/>
                        </a:rPr>
                        <a:t>Boys </a:t>
                      </a:r>
                    </a:p>
                    <a:p>
                      <a:pPr algn="ctr"/>
                      <a:r>
                        <a:rPr lang="en-GB" sz="1400" dirty="0" smtClean="0">
                          <a:latin typeface="Arial" panose="020B0604020202020204" pitchFamily="34" charset="0"/>
                          <a:cs typeface="Arial" panose="020B0604020202020204" pitchFamily="34" charset="0"/>
                        </a:rPr>
                        <a:t>Year 10</a:t>
                      </a:r>
                      <a:endParaRPr lang="en-GB" sz="1400" dirty="0">
                        <a:latin typeface="Arial" panose="020B0604020202020204" pitchFamily="34" charset="0"/>
                        <a:cs typeface="Arial" panose="020B0604020202020204" pitchFamily="34" charset="0"/>
                      </a:endParaRPr>
                    </a:p>
                  </a:txBody>
                  <a:tcPr/>
                </a:tc>
                <a:tc>
                  <a:txBody>
                    <a:bodyPr/>
                    <a:lstStyle/>
                    <a:p>
                      <a:pPr algn="ctr"/>
                      <a:r>
                        <a:rPr lang="en-GB" sz="1400" dirty="0" smtClean="0">
                          <a:latin typeface="Arial" panose="020B0604020202020204" pitchFamily="34" charset="0"/>
                          <a:cs typeface="Arial" panose="020B0604020202020204" pitchFamily="34" charset="0"/>
                        </a:rPr>
                        <a:t>Girls </a:t>
                      </a:r>
                    </a:p>
                    <a:p>
                      <a:pPr algn="ctr"/>
                      <a:r>
                        <a:rPr lang="en-GB" sz="1400" dirty="0" smtClean="0">
                          <a:latin typeface="Arial" panose="020B0604020202020204" pitchFamily="34" charset="0"/>
                          <a:cs typeface="Arial" panose="020B0604020202020204" pitchFamily="34" charset="0"/>
                        </a:rPr>
                        <a:t>Year 6</a:t>
                      </a:r>
                      <a:endParaRPr lang="en-GB" sz="1400" dirty="0">
                        <a:latin typeface="Arial" panose="020B0604020202020204" pitchFamily="34" charset="0"/>
                        <a:cs typeface="Arial" panose="020B0604020202020204" pitchFamily="34" charset="0"/>
                      </a:endParaRPr>
                    </a:p>
                  </a:txBody>
                  <a:tcPr/>
                </a:tc>
                <a:tc>
                  <a:txBody>
                    <a:bodyPr/>
                    <a:lstStyle/>
                    <a:p>
                      <a:pPr algn="ctr"/>
                      <a:r>
                        <a:rPr lang="en-GB" sz="1400" dirty="0" smtClean="0">
                          <a:latin typeface="Arial" panose="020B0604020202020204" pitchFamily="34" charset="0"/>
                          <a:cs typeface="Arial" panose="020B0604020202020204" pitchFamily="34" charset="0"/>
                        </a:rPr>
                        <a:t>Girls </a:t>
                      </a:r>
                    </a:p>
                    <a:p>
                      <a:pPr algn="ctr"/>
                      <a:r>
                        <a:rPr lang="en-GB" sz="1400" dirty="0" smtClean="0">
                          <a:latin typeface="Arial" panose="020B0604020202020204" pitchFamily="34" charset="0"/>
                          <a:cs typeface="Arial" panose="020B0604020202020204" pitchFamily="34" charset="0"/>
                        </a:rPr>
                        <a:t>Year 8</a:t>
                      </a:r>
                      <a:endParaRPr lang="en-GB" sz="1400" dirty="0">
                        <a:latin typeface="Arial" panose="020B0604020202020204" pitchFamily="34" charset="0"/>
                        <a:cs typeface="Arial" panose="020B0604020202020204" pitchFamily="34" charset="0"/>
                      </a:endParaRPr>
                    </a:p>
                  </a:txBody>
                  <a:tcPr/>
                </a:tc>
                <a:tc>
                  <a:txBody>
                    <a:bodyPr/>
                    <a:lstStyle/>
                    <a:p>
                      <a:pPr algn="ctr"/>
                      <a:r>
                        <a:rPr lang="en-GB" sz="1400" dirty="0" smtClean="0">
                          <a:latin typeface="Arial" panose="020B0604020202020204" pitchFamily="34" charset="0"/>
                          <a:cs typeface="Arial" panose="020B0604020202020204" pitchFamily="34" charset="0"/>
                        </a:rPr>
                        <a:t>Girls</a:t>
                      </a:r>
                    </a:p>
                    <a:p>
                      <a:pPr algn="ctr"/>
                      <a:r>
                        <a:rPr lang="en-GB" sz="1400" dirty="0" smtClean="0">
                          <a:latin typeface="Arial" panose="020B0604020202020204" pitchFamily="34" charset="0"/>
                          <a:cs typeface="Arial" panose="020B0604020202020204" pitchFamily="34" charset="0"/>
                        </a:rPr>
                        <a:t>Year 10</a:t>
                      </a:r>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19200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latin typeface="Arial" panose="020B0604020202020204" pitchFamily="34" charset="0"/>
                          <a:cs typeface="Arial" panose="020B0604020202020204" pitchFamily="34" charset="0"/>
                        </a:rPr>
                        <a:t>Communicate with people online that they don’t know in real life</a:t>
                      </a:r>
                    </a:p>
                  </a:txBody>
                  <a:tcPr/>
                </a:tc>
                <a:tc>
                  <a:txBody>
                    <a:bodyPr/>
                    <a:lstStyle/>
                    <a:p>
                      <a:pPr algn="ctr"/>
                      <a:r>
                        <a:rPr lang="en-GB" sz="1800" dirty="0" smtClean="0">
                          <a:latin typeface="Arial" panose="020B0604020202020204" pitchFamily="34" charset="0"/>
                          <a:cs typeface="Arial" panose="020B0604020202020204" pitchFamily="34" charset="0"/>
                        </a:rPr>
                        <a:t>17%</a:t>
                      </a:r>
                    </a:p>
                    <a:p>
                      <a:pPr algn="ctr"/>
                      <a:endParaRPr lang="en-GB" sz="1800" dirty="0" smtClean="0">
                        <a:latin typeface="Arial" panose="020B0604020202020204" pitchFamily="34" charset="0"/>
                        <a:cs typeface="Arial" panose="020B0604020202020204" pitchFamily="34" charset="0"/>
                      </a:endParaRPr>
                    </a:p>
                    <a:p>
                      <a:pPr algn="ctr"/>
                      <a:r>
                        <a:rPr lang="en-GB" sz="1800" dirty="0" smtClean="0">
                          <a:latin typeface="Arial" panose="020B0604020202020204" pitchFamily="34" charset="0"/>
                          <a:cs typeface="Arial" panose="020B0604020202020204" pitchFamily="34" charset="0"/>
                        </a:rPr>
                        <a:t>19% Boys</a:t>
                      </a:r>
                    </a:p>
                    <a:p>
                      <a:pPr algn="ctr"/>
                      <a:endParaRPr lang="en-GB" sz="1800" dirty="0" smtClean="0">
                        <a:latin typeface="Arial" panose="020B0604020202020204" pitchFamily="34" charset="0"/>
                        <a:cs typeface="Arial" panose="020B0604020202020204" pitchFamily="34" charset="0"/>
                      </a:endParaRPr>
                    </a:p>
                    <a:p>
                      <a:pPr algn="ctr"/>
                      <a:r>
                        <a:rPr lang="en-GB" sz="1800" dirty="0" smtClean="0">
                          <a:latin typeface="Arial" panose="020B0604020202020204" pitchFamily="34" charset="0"/>
                          <a:cs typeface="Arial" panose="020B0604020202020204" pitchFamily="34" charset="0"/>
                        </a:rPr>
                        <a:t>14% </a:t>
                      </a:r>
                    </a:p>
                    <a:p>
                      <a:pPr algn="ctr"/>
                      <a:r>
                        <a:rPr lang="en-GB" sz="1800" dirty="0" smtClean="0">
                          <a:latin typeface="Arial" panose="020B0604020202020204" pitchFamily="34" charset="0"/>
                          <a:cs typeface="Arial" panose="020B0604020202020204" pitchFamily="34" charset="0"/>
                        </a:rPr>
                        <a:t>Girls </a:t>
                      </a:r>
                      <a:endParaRPr lang="en-GB" sz="1800" dirty="0">
                        <a:latin typeface="Arial" panose="020B0604020202020204" pitchFamily="34" charset="0"/>
                        <a:cs typeface="Arial" panose="020B0604020202020204" pitchFamily="34" charset="0"/>
                      </a:endParaRPr>
                    </a:p>
                  </a:txBody>
                  <a:tcPr/>
                </a:tc>
                <a:tc>
                  <a:txBody>
                    <a:bodyPr/>
                    <a:lstStyle/>
                    <a:p>
                      <a:pPr algn="ctr"/>
                      <a:r>
                        <a:rPr lang="en-GB" sz="1800" dirty="0" smtClean="0">
                          <a:latin typeface="Arial" panose="020B0604020202020204" pitchFamily="34" charset="0"/>
                          <a:cs typeface="Arial" panose="020B0604020202020204" pitchFamily="34" charset="0"/>
                        </a:rPr>
                        <a:t>13%</a:t>
                      </a:r>
                    </a:p>
                    <a:p>
                      <a:pPr algn="ctr"/>
                      <a:r>
                        <a:rPr lang="en-GB" sz="1800" dirty="0" smtClean="0">
                          <a:latin typeface="Arial" panose="020B0604020202020204" pitchFamily="34" charset="0"/>
                          <a:cs typeface="Arial" panose="020B0604020202020204" pitchFamily="34" charset="0"/>
                        </a:rPr>
                        <a:t>(17%) </a:t>
                      </a:r>
                      <a:endParaRPr lang="en-GB" sz="1800" dirty="0">
                        <a:latin typeface="Arial" panose="020B0604020202020204" pitchFamily="34" charset="0"/>
                        <a:cs typeface="Arial" panose="020B0604020202020204" pitchFamily="34" charset="0"/>
                      </a:endParaRPr>
                    </a:p>
                  </a:txBody>
                  <a:tcPr/>
                </a:tc>
                <a:tc>
                  <a:txBody>
                    <a:bodyPr/>
                    <a:lstStyle/>
                    <a:p>
                      <a:pPr algn="ctr"/>
                      <a:r>
                        <a:rPr lang="en-GB" sz="1800" dirty="0" smtClean="0">
                          <a:latin typeface="Arial" panose="020B0604020202020204" pitchFamily="34" charset="0"/>
                          <a:cs typeface="Arial" panose="020B0604020202020204" pitchFamily="34" charset="0"/>
                        </a:rPr>
                        <a:t>17%</a:t>
                      </a:r>
                    </a:p>
                    <a:p>
                      <a:pPr algn="ctr"/>
                      <a:r>
                        <a:rPr lang="en-GB" sz="1800" dirty="0" smtClean="0">
                          <a:latin typeface="Arial" panose="020B0604020202020204" pitchFamily="34" charset="0"/>
                          <a:cs typeface="Arial" panose="020B0604020202020204" pitchFamily="34" charset="0"/>
                        </a:rPr>
                        <a:t>(18%)</a:t>
                      </a:r>
                      <a:endParaRPr lang="en-GB" sz="1800" dirty="0">
                        <a:latin typeface="Arial" panose="020B0604020202020204" pitchFamily="34" charset="0"/>
                        <a:cs typeface="Arial" panose="020B0604020202020204" pitchFamily="34" charset="0"/>
                      </a:endParaRPr>
                    </a:p>
                  </a:txBody>
                  <a:tcPr/>
                </a:tc>
                <a:tc>
                  <a:txBody>
                    <a:bodyPr/>
                    <a:lstStyle/>
                    <a:p>
                      <a:pPr algn="ctr"/>
                      <a:r>
                        <a:rPr lang="en-GB" sz="1800" dirty="0" smtClean="0">
                          <a:latin typeface="Arial" panose="020B0604020202020204" pitchFamily="34" charset="0"/>
                          <a:cs typeface="Arial" panose="020B0604020202020204" pitchFamily="34" charset="0"/>
                        </a:rPr>
                        <a:t>25%</a:t>
                      </a:r>
                    </a:p>
                    <a:p>
                      <a:pPr algn="ctr"/>
                      <a:r>
                        <a:rPr lang="en-GB" sz="1800" dirty="0" smtClean="0">
                          <a:latin typeface="Arial" panose="020B0604020202020204" pitchFamily="34" charset="0"/>
                          <a:cs typeface="Arial" panose="020B0604020202020204" pitchFamily="34" charset="0"/>
                        </a:rPr>
                        <a:t>(30%)</a:t>
                      </a:r>
                      <a:endParaRPr lang="en-GB" sz="18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4%</a:t>
                      </a:r>
                    </a:p>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(7%)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11%</a:t>
                      </a:r>
                    </a:p>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(12%)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16%</a:t>
                      </a:r>
                    </a:p>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(26%)</a:t>
                      </a:r>
                    </a:p>
                  </a:txBody>
                  <a:tcPr/>
                </a:tc>
                <a:extLst>
                  <a:ext uri="{0D108BD9-81ED-4DB2-BD59-A6C34878D82A}">
                    <a16:rowId xmlns:a16="http://schemas.microsoft.com/office/drawing/2014/main" val="10001"/>
                  </a:ext>
                </a:extLst>
              </a:tr>
              <a:tr h="9600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latin typeface="Arial" panose="020B0604020202020204" pitchFamily="34" charset="0"/>
                          <a:cs typeface="Arial" panose="020B0604020202020204" pitchFamily="34" charset="0"/>
                        </a:rPr>
                        <a:t>Sending messages to one of two people</a:t>
                      </a:r>
                    </a:p>
                  </a:txBody>
                  <a:tcPr/>
                </a:tc>
                <a:tc>
                  <a:txBody>
                    <a:bodyPr/>
                    <a:lstStyle/>
                    <a:p>
                      <a:pPr algn="ctr"/>
                      <a:endParaRPr lang="en-GB" sz="2300" dirty="0">
                        <a:latin typeface="Arial" panose="020B0604020202020204" pitchFamily="34" charset="0"/>
                        <a:cs typeface="Arial" panose="020B0604020202020204" pitchFamily="34" charset="0"/>
                      </a:endParaRPr>
                    </a:p>
                  </a:txBody>
                  <a:tcPr/>
                </a:tc>
                <a:tc>
                  <a:txBody>
                    <a:bodyPr/>
                    <a:lstStyle/>
                    <a:p>
                      <a:pPr algn="ctr"/>
                      <a:r>
                        <a:rPr lang="en-GB" sz="1800" dirty="0" smtClean="0">
                          <a:latin typeface="Arial" panose="020B0604020202020204" pitchFamily="34" charset="0"/>
                          <a:cs typeface="Arial" panose="020B0604020202020204" pitchFamily="34" charset="0"/>
                        </a:rPr>
                        <a:t>38%</a:t>
                      </a:r>
                    </a:p>
                    <a:p>
                      <a:pPr algn="ctr"/>
                      <a:r>
                        <a:rPr lang="en-GB" sz="1800" dirty="0" smtClean="0">
                          <a:latin typeface="Arial" panose="020B0604020202020204" pitchFamily="34" charset="0"/>
                          <a:cs typeface="Arial" panose="020B0604020202020204" pitchFamily="34" charset="0"/>
                        </a:rPr>
                        <a:t>(40%)</a:t>
                      </a:r>
                      <a:endParaRPr lang="en-GB" sz="1800" dirty="0">
                        <a:latin typeface="Arial" panose="020B0604020202020204" pitchFamily="34" charset="0"/>
                        <a:cs typeface="Arial" panose="020B0604020202020204" pitchFamily="34" charset="0"/>
                      </a:endParaRPr>
                    </a:p>
                  </a:txBody>
                  <a:tcPr/>
                </a:tc>
                <a:tc>
                  <a:txBody>
                    <a:bodyPr/>
                    <a:lstStyle/>
                    <a:p>
                      <a:pPr algn="ctr"/>
                      <a:r>
                        <a:rPr lang="en-GB" sz="1800" dirty="0" smtClean="0">
                          <a:latin typeface="Arial" panose="020B0604020202020204" pitchFamily="34" charset="0"/>
                          <a:cs typeface="Arial" panose="020B0604020202020204" pitchFamily="34" charset="0"/>
                        </a:rPr>
                        <a:t>57%</a:t>
                      </a:r>
                    </a:p>
                    <a:p>
                      <a:pPr algn="ctr"/>
                      <a:r>
                        <a:rPr lang="en-GB" sz="1800" dirty="0" smtClean="0">
                          <a:latin typeface="Arial" panose="020B0604020202020204" pitchFamily="34" charset="0"/>
                          <a:cs typeface="Arial" panose="020B0604020202020204" pitchFamily="34" charset="0"/>
                        </a:rPr>
                        <a:t>(66%)</a:t>
                      </a:r>
                      <a:endParaRPr lang="en-GB" sz="1800" dirty="0">
                        <a:latin typeface="Arial" panose="020B0604020202020204" pitchFamily="34" charset="0"/>
                        <a:cs typeface="Arial" panose="020B0604020202020204" pitchFamily="34" charset="0"/>
                      </a:endParaRPr>
                    </a:p>
                  </a:txBody>
                  <a:tcPr/>
                </a:tc>
                <a:tc>
                  <a:txBody>
                    <a:bodyPr/>
                    <a:lstStyle/>
                    <a:p>
                      <a:pPr algn="ctr"/>
                      <a:r>
                        <a:rPr lang="en-GB" sz="1800" dirty="0" smtClean="0">
                          <a:latin typeface="Arial" panose="020B0604020202020204" pitchFamily="34" charset="0"/>
                          <a:cs typeface="Arial" panose="020B0604020202020204" pitchFamily="34" charset="0"/>
                        </a:rPr>
                        <a:t>73%</a:t>
                      </a:r>
                    </a:p>
                    <a:p>
                      <a:pPr algn="ctr"/>
                      <a:r>
                        <a:rPr lang="en-GB" sz="1800" dirty="0" smtClean="0">
                          <a:latin typeface="Arial" panose="020B0604020202020204" pitchFamily="34" charset="0"/>
                          <a:cs typeface="Arial" panose="020B0604020202020204" pitchFamily="34" charset="0"/>
                        </a:rPr>
                        <a:t>(80%)</a:t>
                      </a:r>
                      <a:endParaRPr lang="en-GB" sz="1800" dirty="0">
                        <a:latin typeface="Arial" panose="020B0604020202020204" pitchFamily="34" charset="0"/>
                        <a:cs typeface="Arial" panose="020B0604020202020204" pitchFamily="34" charset="0"/>
                      </a:endParaRPr>
                    </a:p>
                  </a:txBody>
                  <a:tcPr/>
                </a:tc>
                <a:tc>
                  <a:txBody>
                    <a:bodyPr/>
                    <a:lstStyle/>
                    <a:p>
                      <a:pPr algn="ctr"/>
                      <a:r>
                        <a:rPr lang="en-GB" sz="1800" dirty="0" smtClean="0">
                          <a:latin typeface="Arial" panose="020B0604020202020204" pitchFamily="34" charset="0"/>
                          <a:cs typeface="Arial" panose="020B0604020202020204" pitchFamily="34" charset="0"/>
                        </a:rPr>
                        <a:t>55%</a:t>
                      </a:r>
                    </a:p>
                    <a:p>
                      <a:pPr algn="ctr"/>
                      <a:r>
                        <a:rPr lang="en-GB" sz="1800" dirty="0" smtClean="0">
                          <a:latin typeface="Arial" panose="020B0604020202020204" pitchFamily="34" charset="0"/>
                          <a:cs typeface="Arial" panose="020B0604020202020204" pitchFamily="34" charset="0"/>
                        </a:rPr>
                        <a:t>(57%) </a:t>
                      </a:r>
                      <a:endParaRPr lang="en-GB" sz="1800" dirty="0">
                        <a:latin typeface="Arial" panose="020B0604020202020204" pitchFamily="34" charset="0"/>
                        <a:cs typeface="Arial" panose="020B0604020202020204" pitchFamily="34" charset="0"/>
                      </a:endParaRPr>
                    </a:p>
                  </a:txBody>
                  <a:tcPr/>
                </a:tc>
                <a:tc>
                  <a:txBody>
                    <a:bodyPr/>
                    <a:lstStyle/>
                    <a:p>
                      <a:pPr algn="ctr"/>
                      <a:r>
                        <a:rPr lang="en-GB" sz="1800" dirty="0" smtClean="0">
                          <a:latin typeface="Arial" panose="020B0604020202020204" pitchFamily="34" charset="0"/>
                          <a:cs typeface="Arial" panose="020B0604020202020204" pitchFamily="34" charset="0"/>
                        </a:rPr>
                        <a:t>72%</a:t>
                      </a:r>
                    </a:p>
                    <a:p>
                      <a:pPr algn="ctr"/>
                      <a:r>
                        <a:rPr lang="en-GB" sz="1800" dirty="0" smtClean="0">
                          <a:latin typeface="Arial" panose="020B0604020202020204" pitchFamily="34" charset="0"/>
                          <a:cs typeface="Arial" panose="020B0604020202020204" pitchFamily="34" charset="0"/>
                        </a:rPr>
                        <a:t>(86%)</a:t>
                      </a:r>
                      <a:endParaRPr lang="en-GB" sz="1800" dirty="0">
                        <a:latin typeface="Arial" panose="020B0604020202020204" pitchFamily="34" charset="0"/>
                        <a:cs typeface="Arial" panose="020B0604020202020204" pitchFamily="34" charset="0"/>
                      </a:endParaRPr>
                    </a:p>
                  </a:txBody>
                  <a:tcPr/>
                </a:tc>
                <a:tc>
                  <a:txBody>
                    <a:bodyPr/>
                    <a:lstStyle/>
                    <a:p>
                      <a:pPr algn="ctr"/>
                      <a:r>
                        <a:rPr lang="en-GB" sz="1800" dirty="0" smtClean="0">
                          <a:latin typeface="Arial" panose="020B0604020202020204" pitchFamily="34" charset="0"/>
                          <a:cs typeface="Arial" panose="020B0604020202020204" pitchFamily="34" charset="0"/>
                        </a:rPr>
                        <a:t>85%</a:t>
                      </a:r>
                    </a:p>
                    <a:p>
                      <a:pPr algn="ctr"/>
                      <a:r>
                        <a:rPr lang="en-GB" sz="1800" dirty="0" smtClean="0">
                          <a:latin typeface="Arial" panose="020B0604020202020204" pitchFamily="34" charset="0"/>
                          <a:cs typeface="Arial" panose="020B0604020202020204" pitchFamily="34" charset="0"/>
                        </a:rPr>
                        <a:t>(92%)</a:t>
                      </a:r>
                      <a:endParaRPr lang="en-GB"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610910">
                <a:tc>
                  <a:txBody>
                    <a:bodyPr/>
                    <a:lstStyle/>
                    <a:p>
                      <a:r>
                        <a:rPr lang="en-GB" sz="2000" dirty="0" smtClean="0">
                          <a:latin typeface="Arial" panose="020B0604020202020204" pitchFamily="34" charset="0"/>
                          <a:cs typeface="Arial" panose="020B0604020202020204" pitchFamily="34" charset="0"/>
                        </a:rPr>
                        <a:t>Video chat</a:t>
                      </a:r>
                    </a:p>
                  </a:txBody>
                  <a:tcPr/>
                </a:tc>
                <a:tc>
                  <a:txBody>
                    <a:bodyPr/>
                    <a:lstStyle/>
                    <a:p>
                      <a:pPr algn="ctr"/>
                      <a:endParaRPr lang="en-GB" sz="2300" dirty="0">
                        <a:latin typeface="Arial" panose="020B0604020202020204" pitchFamily="34" charset="0"/>
                        <a:cs typeface="Arial" panose="020B0604020202020204" pitchFamily="34" charset="0"/>
                      </a:endParaRPr>
                    </a:p>
                  </a:txBody>
                  <a:tcPr/>
                </a:tc>
                <a:tc>
                  <a:txBody>
                    <a:bodyPr/>
                    <a:lstStyle/>
                    <a:p>
                      <a:pPr algn="ctr"/>
                      <a:r>
                        <a:rPr lang="en-GB" sz="1800" dirty="0" smtClean="0">
                          <a:latin typeface="Arial" panose="020B0604020202020204" pitchFamily="34" charset="0"/>
                          <a:cs typeface="Arial" panose="020B0604020202020204" pitchFamily="34" charset="0"/>
                        </a:rPr>
                        <a:t>35%</a:t>
                      </a:r>
                    </a:p>
                    <a:p>
                      <a:pPr algn="ctr"/>
                      <a:r>
                        <a:rPr lang="en-GB" sz="1800" dirty="0" smtClean="0">
                          <a:latin typeface="Arial" panose="020B0604020202020204" pitchFamily="34" charset="0"/>
                          <a:cs typeface="Arial" panose="020B0604020202020204" pitchFamily="34" charset="0"/>
                        </a:rPr>
                        <a:t>(43%) </a:t>
                      </a:r>
                      <a:endParaRPr lang="en-GB" sz="1800" dirty="0">
                        <a:latin typeface="Arial" panose="020B0604020202020204" pitchFamily="34" charset="0"/>
                        <a:cs typeface="Arial" panose="020B0604020202020204" pitchFamily="34" charset="0"/>
                      </a:endParaRPr>
                    </a:p>
                  </a:txBody>
                  <a:tcPr/>
                </a:tc>
                <a:tc>
                  <a:txBody>
                    <a:bodyPr/>
                    <a:lstStyle/>
                    <a:p>
                      <a:pPr algn="ctr"/>
                      <a:r>
                        <a:rPr lang="en-GB" sz="1800" dirty="0" smtClean="0">
                          <a:latin typeface="Arial" panose="020B0604020202020204" pitchFamily="34" charset="0"/>
                          <a:cs typeface="Arial" panose="020B0604020202020204" pitchFamily="34" charset="0"/>
                        </a:rPr>
                        <a:t>39%</a:t>
                      </a:r>
                    </a:p>
                    <a:p>
                      <a:pPr algn="ctr"/>
                      <a:r>
                        <a:rPr lang="en-GB" sz="1800" dirty="0" smtClean="0">
                          <a:latin typeface="Arial" panose="020B0604020202020204" pitchFamily="34" charset="0"/>
                          <a:cs typeface="Arial" panose="020B0604020202020204" pitchFamily="34" charset="0"/>
                        </a:rPr>
                        <a:t>(49%)</a:t>
                      </a:r>
                      <a:endParaRPr lang="en-GB" sz="1800" dirty="0">
                        <a:latin typeface="Arial" panose="020B0604020202020204" pitchFamily="34" charset="0"/>
                        <a:cs typeface="Arial" panose="020B0604020202020204" pitchFamily="34" charset="0"/>
                      </a:endParaRPr>
                    </a:p>
                  </a:txBody>
                  <a:tcPr/>
                </a:tc>
                <a:tc>
                  <a:txBody>
                    <a:bodyPr/>
                    <a:lstStyle/>
                    <a:p>
                      <a:pPr algn="ctr"/>
                      <a:r>
                        <a:rPr lang="en-GB" sz="1800" dirty="0" smtClean="0">
                          <a:latin typeface="Arial" panose="020B0604020202020204" pitchFamily="34" charset="0"/>
                          <a:cs typeface="Arial" panose="020B0604020202020204" pitchFamily="34" charset="0"/>
                        </a:rPr>
                        <a:t>44%</a:t>
                      </a:r>
                    </a:p>
                    <a:p>
                      <a:pPr algn="ctr"/>
                      <a:r>
                        <a:rPr lang="en-GB" sz="1800" dirty="0" smtClean="0">
                          <a:latin typeface="Arial" panose="020B0604020202020204" pitchFamily="34" charset="0"/>
                          <a:cs typeface="Arial" panose="020B0604020202020204" pitchFamily="34" charset="0"/>
                        </a:rPr>
                        <a:t>(49%)</a:t>
                      </a:r>
                      <a:endParaRPr lang="en-GB" sz="18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49%</a:t>
                      </a:r>
                    </a:p>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(56%) </a:t>
                      </a:r>
                      <a:endParaRPr lang="en-GB" sz="18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58%</a:t>
                      </a:r>
                    </a:p>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(61%)</a:t>
                      </a:r>
                      <a:endParaRPr lang="en-GB" sz="18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60%</a:t>
                      </a:r>
                    </a:p>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(58%)</a:t>
                      </a:r>
                      <a:endParaRPr lang="en-GB"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610910">
                <a:tc>
                  <a:txBody>
                    <a:bodyPr/>
                    <a:lstStyle/>
                    <a:p>
                      <a:r>
                        <a:rPr lang="en-GB" sz="2000" dirty="0" smtClean="0">
                          <a:latin typeface="Arial" panose="020B0604020202020204" pitchFamily="34" charset="0"/>
                          <a:cs typeface="Arial" panose="020B0604020202020204" pitchFamily="34" charset="0"/>
                        </a:rPr>
                        <a:t>Online games</a:t>
                      </a:r>
                    </a:p>
                  </a:txBody>
                  <a:tcPr/>
                </a:tc>
                <a:tc>
                  <a:txBody>
                    <a:bodyPr/>
                    <a:lstStyle/>
                    <a:p>
                      <a:pPr algn="ctr"/>
                      <a:endParaRPr lang="en-GB" sz="2300" dirty="0">
                        <a:latin typeface="Arial" panose="020B0604020202020204" pitchFamily="34" charset="0"/>
                        <a:cs typeface="Arial" panose="020B0604020202020204" pitchFamily="34" charset="0"/>
                      </a:endParaRPr>
                    </a:p>
                  </a:txBody>
                  <a:tcPr/>
                </a:tc>
                <a:tc>
                  <a:txBody>
                    <a:bodyPr/>
                    <a:lstStyle/>
                    <a:p>
                      <a:pPr algn="ctr"/>
                      <a:r>
                        <a:rPr lang="en-GB" sz="1800" dirty="0" smtClean="0">
                          <a:latin typeface="Arial" panose="020B0604020202020204" pitchFamily="34" charset="0"/>
                          <a:cs typeface="Arial" panose="020B0604020202020204" pitchFamily="34" charset="0"/>
                        </a:rPr>
                        <a:t>51%</a:t>
                      </a:r>
                    </a:p>
                    <a:p>
                      <a:pPr algn="ctr"/>
                      <a:r>
                        <a:rPr lang="en-GB" sz="1800" dirty="0" smtClean="0">
                          <a:latin typeface="Arial" panose="020B0604020202020204" pitchFamily="34" charset="0"/>
                          <a:cs typeface="Arial" panose="020B0604020202020204" pitchFamily="34" charset="0"/>
                        </a:rPr>
                        <a:t>(56%) </a:t>
                      </a:r>
                      <a:endParaRPr lang="en-GB" sz="1800" dirty="0">
                        <a:latin typeface="Arial" panose="020B0604020202020204" pitchFamily="34" charset="0"/>
                        <a:cs typeface="Arial" panose="020B0604020202020204" pitchFamily="34" charset="0"/>
                      </a:endParaRPr>
                    </a:p>
                  </a:txBody>
                  <a:tcPr/>
                </a:tc>
                <a:tc>
                  <a:txBody>
                    <a:bodyPr/>
                    <a:lstStyle/>
                    <a:p>
                      <a:pPr algn="ctr"/>
                      <a:r>
                        <a:rPr lang="en-GB" sz="1800" dirty="0" smtClean="0">
                          <a:latin typeface="Arial" panose="020B0604020202020204" pitchFamily="34" charset="0"/>
                          <a:cs typeface="Arial" panose="020B0604020202020204" pitchFamily="34" charset="0"/>
                        </a:rPr>
                        <a:t>61%</a:t>
                      </a:r>
                    </a:p>
                    <a:p>
                      <a:pPr algn="ctr"/>
                      <a:r>
                        <a:rPr lang="en-GB" sz="1800" dirty="0" smtClean="0">
                          <a:latin typeface="Arial" panose="020B0604020202020204" pitchFamily="34" charset="0"/>
                          <a:cs typeface="Arial" panose="020B0604020202020204" pitchFamily="34" charset="0"/>
                        </a:rPr>
                        <a:t>(65%)</a:t>
                      </a:r>
                      <a:endParaRPr lang="en-GB" sz="1800" dirty="0">
                        <a:latin typeface="Arial" panose="020B0604020202020204" pitchFamily="34" charset="0"/>
                        <a:cs typeface="Arial" panose="020B0604020202020204" pitchFamily="34" charset="0"/>
                      </a:endParaRPr>
                    </a:p>
                  </a:txBody>
                  <a:tcPr/>
                </a:tc>
                <a:tc>
                  <a:txBody>
                    <a:bodyPr/>
                    <a:lstStyle/>
                    <a:p>
                      <a:pPr algn="ctr"/>
                      <a:r>
                        <a:rPr lang="en-GB" sz="1800" dirty="0" smtClean="0">
                          <a:latin typeface="Arial" panose="020B0604020202020204" pitchFamily="34" charset="0"/>
                          <a:cs typeface="Arial" panose="020B0604020202020204" pitchFamily="34" charset="0"/>
                        </a:rPr>
                        <a:t>63%</a:t>
                      </a:r>
                    </a:p>
                    <a:p>
                      <a:pPr algn="ctr"/>
                      <a:r>
                        <a:rPr lang="en-GB" sz="1800" dirty="0" smtClean="0">
                          <a:latin typeface="Arial" panose="020B0604020202020204" pitchFamily="34" charset="0"/>
                          <a:cs typeface="Arial" panose="020B0604020202020204" pitchFamily="34" charset="0"/>
                        </a:rPr>
                        <a:t>(63%)</a:t>
                      </a:r>
                      <a:endParaRPr lang="en-GB" sz="18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10%</a:t>
                      </a:r>
                    </a:p>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(14%)</a:t>
                      </a:r>
                      <a:endParaRPr lang="en-GB" sz="18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9%</a:t>
                      </a:r>
                    </a:p>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(10%)</a:t>
                      </a:r>
                      <a:endParaRPr lang="en-GB" sz="18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8%</a:t>
                      </a:r>
                    </a:p>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(8%)</a:t>
                      </a:r>
                      <a:endParaRPr lang="en-GB"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1362246">
                <a:tc>
                  <a:txBody>
                    <a:bodyPr/>
                    <a:lstStyle/>
                    <a:p>
                      <a:r>
                        <a:rPr lang="en-GB" sz="2000" dirty="0" smtClean="0">
                          <a:latin typeface="Arial" panose="020B0604020202020204" pitchFamily="34" charset="0"/>
                          <a:cs typeface="Arial" panose="020B0604020202020204" pitchFamily="34" charset="0"/>
                        </a:rPr>
                        <a:t>Picture/video sharing sites/apps</a:t>
                      </a:r>
                    </a:p>
                    <a:p>
                      <a:endParaRPr lang="en-GB" sz="2000" dirty="0">
                        <a:latin typeface="Arial" panose="020B0604020202020204" pitchFamily="34" charset="0"/>
                        <a:cs typeface="Arial" panose="020B0604020202020204" pitchFamily="34" charset="0"/>
                      </a:endParaRPr>
                    </a:p>
                  </a:txBody>
                  <a:tcPr/>
                </a:tc>
                <a:tc>
                  <a:txBody>
                    <a:bodyPr/>
                    <a:lstStyle/>
                    <a:p>
                      <a:pPr algn="ctr"/>
                      <a:endParaRPr lang="en-GB" sz="2300" dirty="0">
                        <a:latin typeface="Arial" panose="020B0604020202020204" pitchFamily="34" charset="0"/>
                        <a:cs typeface="Arial" panose="020B0604020202020204" pitchFamily="34" charset="0"/>
                      </a:endParaRPr>
                    </a:p>
                  </a:txBody>
                  <a:tcPr/>
                </a:tc>
                <a:tc>
                  <a:txBody>
                    <a:bodyPr/>
                    <a:lstStyle/>
                    <a:p>
                      <a:pPr algn="ctr"/>
                      <a:r>
                        <a:rPr lang="en-GB" sz="1800" dirty="0" smtClean="0">
                          <a:latin typeface="Arial" panose="020B0604020202020204" pitchFamily="34" charset="0"/>
                          <a:cs typeface="Arial" panose="020B0604020202020204" pitchFamily="34" charset="0"/>
                        </a:rPr>
                        <a:t>28%</a:t>
                      </a:r>
                    </a:p>
                    <a:p>
                      <a:pPr algn="ctr"/>
                      <a:r>
                        <a:rPr lang="en-GB" sz="1800" dirty="0" smtClean="0">
                          <a:latin typeface="Arial" panose="020B0604020202020204" pitchFamily="34" charset="0"/>
                          <a:cs typeface="Arial" panose="020B0604020202020204" pitchFamily="34" charset="0"/>
                        </a:rPr>
                        <a:t>(29%)</a:t>
                      </a:r>
                      <a:endParaRPr lang="en-GB" sz="1800" dirty="0">
                        <a:latin typeface="Arial" panose="020B0604020202020204" pitchFamily="34" charset="0"/>
                        <a:cs typeface="Arial" panose="020B0604020202020204" pitchFamily="34" charset="0"/>
                      </a:endParaRPr>
                    </a:p>
                  </a:txBody>
                  <a:tcPr/>
                </a:tc>
                <a:tc>
                  <a:txBody>
                    <a:bodyPr/>
                    <a:lstStyle/>
                    <a:p>
                      <a:pPr algn="ctr"/>
                      <a:r>
                        <a:rPr lang="en-GB" sz="1800" dirty="0" smtClean="0">
                          <a:latin typeface="Arial" panose="020B0604020202020204" pitchFamily="34" charset="0"/>
                          <a:cs typeface="Arial" panose="020B0604020202020204" pitchFamily="34" charset="0"/>
                        </a:rPr>
                        <a:t>41%</a:t>
                      </a:r>
                    </a:p>
                    <a:p>
                      <a:pPr algn="ctr"/>
                      <a:r>
                        <a:rPr lang="en-GB" sz="1800" dirty="0" smtClean="0">
                          <a:latin typeface="Arial" panose="020B0604020202020204" pitchFamily="34" charset="0"/>
                          <a:cs typeface="Arial" panose="020B0604020202020204" pitchFamily="34" charset="0"/>
                        </a:rPr>
                        <a:t>(42%)</a:t>
                      </a:r>
                      <a:endParaRPr lang="en-GB" sz="1800" dirty="0">
                        <a:latin typeface="Arial" panose="020B0604020202020204" pitchFamily="34" charset="0"/>
                        <a:cs typeface="Arial" panose="020B0604020202020204" pitchFamily="34" charset="0"/>
                      </a:endParaRPr>
                    </a:p>
                  </a:txBody>
                  <a:tcPr/>
                </a:tc>
                <a:tc>
                  <a:txBody>
                    <a:bodyPr/>
                    <a:lstStyle/>
                    <a:p>
                      <a:pPr algn="ctr"/>
                      <a:r>
                        <a:rPr lang="en-GB" sz="1800" dirty="0" smtClean="0">
                          <a:latin typeface="Arial" panose="020B0604020202020204" pitchFamily="34" charset="0"/>
                          <a:cs typeface="Arial" panose="020B0604020202020204" pitchFamily="34" charset="0"/>
                        </a:rPr>
                        <a:t>49%</a:t>
                      </a:r>
                    </a:p>
                    <a:p>
                      <a:pPr algn="ctr"/>
                      <a:r>
                        <a:rPr lang="en-GB" sz="1800" dirty="0" smtClean="0">
                          <a:latin typeface="Arial" panose="020B0604020202020204" pitchFamily="34" charset="0"/>
                          <a:cs typeface="Arial" panose="020B0604020202020204" pitchFamily="34" charset="0"/>
                        </a:rPr>
                        <a:t>(52%)</a:t>
                      </a:r>
                      <a:endParaRPr lang="en-GB" sz="18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38%</a:t>
                      </a:r>
                    </a:p>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(42%) </a:t>
                      </a:r>
                      <a:endParaRPr lang="en-GB" sz="18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60%</a:t>
                      </a:r>
                    </a:p>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(63%)</a:t>
                      </a:r>
                      <a:endParaRPr lang="en-GB" sz="18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73%</a:t>
                      </a:r>
                    </a:p>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(74%)</a:t>
                      </a:r>
                      <a:endParaRPr lang="en-GB"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317931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520" y="0"/>
            <a:ext cx="8712968" cy="692696"/>
          </a:xfrm>
        </p:spPr>
        <p:txBody>
          <a:bodyPr>
            <a:normAutofit fontScale="90000"/>
          </a:bodyPr>
          <a:lstStyle/>
          <a:p>
            <a:pPr algn="ctr"/>
            <a:r>
              <a:rPr lang="en-GB" sz="3200" dirty="0" smtClean="0">
                <a:latin typeface="Arial" panose="020B0604020202020204" pitchFamily="34" charset="0"/>
                <a:cs typeface="Arial" panose="020B0604020202020204" pitchFamily="34" charset="0"/>
              </a:rPr>
              <a:t>2016 Data in North Yorkshire </a:t>
            </a:r>
            <a:r>
              <a:rPr lang="en-GB" sz="2700" dirty="0" smtClean="0">
                <a:latin typeface="Arial" panose="020B0604020202020204" pitchFamily="34" charset="0"/>
                <a:cs typeface="Arial" panose="020B0604020202020204" pitchFamily="34" charset="0"/>
              </a:rPr>
              <a:t>(2014 data in brackets)</a:t>
            </a:r>
            <a:endParaRPr lang="en-GB" sz="2700" dirty="0">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129937938"/>
              </p:ext>
            </p:extLst>
          </p:nvPr>
        </p:nvGraphicFramePr>
        <p:xfrm>
          <a:off x="35496" y="620688"/>
          <a:ext cx="9073009" cy="6302718"/>
        </p:xfrm>
        <a:graphic>
          <a:graphicData uri="http://schemas.openxmlformats.org/drawingml/2006/table">
            <a:tbl>
              <a:tblPr firstRow="1" bandRow="1">
                <a:tableStyleId>{5C22544A-7EE6-4342-B048-85BDC9FD1C3A}</a:tableStyleId>
              </a:tblPr>
              <a:tblGrid>
                <a:gridCol w="2634099">
                  <a:extLst>
                    <a:ext uri="{9D8B030D-6E8A-4147-A177-3AD203B41FA5}">
                      <a16:colId xmlns:a16="http://schemas.microsoft.com/office/drawing/2014/main" val="20000"/>
                    </a:ext>
                  </a:extLst>
                </a:gridCol>
                <a:gridCol w="968420">
                  <a:extLst>
                    <a:ext uri="{9D8B030D-6E8A-4147-A177-3AD203B41FA5}">
                      <a16:colId xmlns:a16="http://schemas.microsoft.com/office/drawing/2014/main" val="20001"/>
                    </a:ext>
                  </a:extLst>
                </a:gridCol>
                <a:gridCol w="1007154">
                  <a:extLst>
                    <a:ext uri="{9D8B030D-6E8A-4147-A177-3AD203B41FA5}">
                      <a16:colId xmlns:a16="http://schemas.microsoft.com/office/drawing/2014/main" val="20002"/>
                    </a:ext>
                  </a:extLst>
                </a:gridCol>
                <a:gridCol w="1024372">
                  <a:extLst>
                    <a:ext uri="{9D8B030D-6E8A-4147-A177-3AD203B41FA5}">
                      <a16:colId xmlns:a16="http://schemas.microsoft.com/office/drawing/2014/main" val="20003"/>
                    </a:ext>
                  </a:extLst>
                </a:gridCol>
                <a:gridCol w="1097541">
                  <a:extLst>
                    <a:ext uri="{9D8B030D-6E8A-4147-A177-3AD203B41FA5}">
                      <a16:colId xmlns:a16="http://schemas.microsoft.com/office/drawing/2014/main" val="20004"/>
                    </a:ext>
                  </a:extLst>
                </a:gridCol>
                <a:gridCol w="1317049">
                  <a:extLst>
                    <a:ext uri="{9D8B030D-6E8A-4147-A177-3AD203B41FA5}">
                      <a16:colId xmlns:a16="http://schemas.microsoft.com/office/drawing/2014/main" val="20005"/>
                    </a:ext>
                  </a:extLst>
                </a:gridCol>
                <a:gridCol w="1024374">
                  <a:extLst>
                    <a:ext uri="{9D8B030D-6E8A-4147-A177-3AD203B41FA5}">
                      <a16:colId xmlns:a16="http://schemas.microsoft.com/office/drawing/2014/main" val="20006"/>
                    </a:ext>
                  </a:extLst>
                </a:gridCol>
              </a:tblGrid>
              <a:tr h="531456">
                <a:tc>
                  <a:txBody>
                    <a:bodyPr/>
                    <a:lstStyle/>
                    <a:p>
                      <a:pPr algn="ctr"/>
                      <a:endParaRPr lang="en-GB" sz="2400" dirty="0">
                        <a:latin typeface="Arial" panose="020B0604020202020204" pitchFamily="34" charset="0"/>
                        <a:cs typeface="Arial" panose="020B0604020202020204" pitchFamily="34" charset="0"/>
                      </a:endParaRPr>
                    </a:p>
                  </a:txBody>
                  <a:tcPr/>
                </a:tc>
                <a:tc>
                  <a:txBody>
                    <a:bodyPr/>
                    <a:lstStyle/>
                    <a:p>
                      <a:pPr algn="ctr"/>
                      <a:r>
                        <a:rPr lang="en-GB" sz="1400" dirty="0" smtClean="0">
                          <a:latin typeface="Arial" panose="020B0604020202020204" pitchFamily="34" charset="0"/>
                          <a:cs typeface="Arial" panose="020B0604020202020204" pitchFamily="34" charset="0"/>
                        </a:rPr>
                        <a:t>Boys </a:t>
                      </a:r>
                    </a:p>
                    <a:p>
                      <a:pPr algn="ctr"/>
                      <a:r>
                        <a:rPr lang="en-GB" sz="1400" dirty="0" smtClean="0">
                          <a:latin typeface="Arial" panose="020B0604020202020204" pitchFamily="34" charset="0"/>
                          <a:cs typeface="Arial" panose="020B0604020202020204" pitchFamily="34" charset="0"/>
                        </a:rPr>
                        <a:t>Year 6 </a:t>
                      </a:r>
                      <a:endParaRPr lang="en-GB" sz="1400" dirty="0">
                        <a:latin typeface="Arial" panose="020B0604020202020204" pitchFamily="34" charset="0"/>
                        <a:cs typeface="Arial" panose="020B0604020202020204" pitchFamily="34" charset="0"/>
                      </a:endParaRPr>
                    </a:p>
                  </a:txBody>
                  <a:tcPr/>
                </a:tc>
                <a:tc>
                  <a:txBody>
                    <a:bodyPr/>
                    <a:lstStyle/>
                    <a:p>
                      <a:pPr algn="ctr"/>
                      <a:r>
                        <a:rPr lang="en-GB" sz="1400" dirty="0" smtClean="0">
                          <a:latin typeface="Arial" panose="020B0604020202020204" pitchFamily="34" charset="0"/>
                          <a:cs typeface="Arial" panose="020B0604020202020204" pitchFamily="34" charset="0"/>
                        </a:rPr>
                        <a:t>Boys</a:t>
                      </a:r>
                      <a:r>
                        <a:rPr lang="en-GB" sz="1400" baseline="0" dirty="0" smtClean="0">
                          <a:latin typeface="Arial" panose="020B0604020202020204" pitchFamily="34" charset="0"/>
                          <a:cs typeface="Arial" panose="020B0604020202020204" pitchFamily="34" charset="0"/>
                        </a:rPr>
                        <a:t> </a:t>
                      </a:r>
                    </a:p>
                    <a:p>
                      <a:pPr algn="ctr"/>
                      <a:r>
                        <a:rPr lang="en-GB" sz="1400" baseline="0" dirty="0" smtClean="0">
                          <a:latin typeface="Arial" panose="020B0604020202020204" pitchFamily="34" charset="0"/>
                          <a:cs typeface="Arial" panose="020B0604020202020204" pitchFamily="34" charset="0"/>
                        </a:rPr>
                        <a:t>Year 8</a:t>
                      </a:r>
                      <a:endParaRPr lang="en-GB" sz="1400" dirty="0">
                        <a:latin typeface="Arial" panose="020B0604020202020204" pitchFamily="34" charset="0"/>
                        <a:cs typeface="Arial" panose="020B0604020202020204" pitchFamily="34" charset="0"/>
                      </a:endParaRPr>
                    </a:p>
                  </a:txBody>
                  <a:tcPr/>
                </a:tc>
                <a:tc>
                  <a:txBody>
                    <a:bodyPr/>
                    <a:lstStyle/>
                    <a:p>
                      <a:pPr algn="ctr"/>
                      <a:r>
                        <a:rPr lang="en-GB" sz="1400" dirty="0" smtClean="0">
                          <a:latin typeface="Arial" panose="020B0604020202020204" pitchFamily="34" charset="0"/>
                          <a:cs typeface="Arial" panose="020B0604020202020204" pitchFamily="34" charset="0"/>
                        </a:rPr>
                        <a:t>Boys </a:t>
                      </a:r>
                    </a:p>
                    <a:p>
                      <a:pPr algn="ctr"/>
                      <a:r>
                        <a:rPr lang="en-GB" sz="1400" dirty="0" smtClean="0">
                          <a:latin typeface="Arial" panose="020B0604020202020204" pitchFamily="34" charset="0"/>
                          <a:cs typeface="Arial" panose="020B0604020202020204" pitchFamily="34" charset="0"/>
                        </a:rPr>
                        <a:t>Year 10</a:t>
                      </a:r>
                      <a:endParaRPr lang="en-GB" sz="1400" dirty="0">
                        <a:latin typeface="Arial" panose="020B0604020202020204" pitchFamily="34" charset="0"/>
                        <a:cs typeface="Arial" panose="020B0604020202020204" pitchFamily="34" charset="0"/>
                      </a:endParaRPr>
                    </a:p>
                  </a:txBody>
                  <a:tcPr/>
                </a:tc>
                <a:tc>
                  <a:txBody>
                    <a:bodyPr/>
                    <a:lstStyle/>
                    <a:p>
                      <a:pPr algn="ctr"/>
                      <a:r>
                        <a:rPr lang="en-GB" sz="1400" dirty="0" smtClean="0">
                          <a:latin typeface="Arial" panose="020B0604020202020204" pitchFamily="34" charset="0"/>
                          <a:cs typeface="Arial" panose="020B0604020202020204" pitchFamily="34" charset="0"/>
                        </a:rPr>
                        <a:t>Girls </a:t>
                      </a:r>
                    </a:p>
                    <a:p>
                      <a:pPr algn="ctr"/>
                      <a:r>
                        <a:rPr lang="en-GB" sz="1400" dirty="0" smtClean="0">
                          <a:latin typeface="Arial" panose="020B0604020202020204" pitchFamily="34" charset="0"/>
                          <a:cs typeface="Arial" panose="020B0604020202020204" pitchFamily="34" charset="0"/>
                        </a:rPr>
                        <a:t>Year 6</a:t>
                      </a:r>
                      <a:endParaRPr lang="en-GB" sz="1400" dirty="0">
                        <a:latin typeface="Arial" panose="020B0604020202020204" pitchFamily="34" charset="0"/>
                        <a:cs typeface="Arial" panose="020B0604020202020204" pitchFamily="34" charset="0"/>
                      </a:endParaRPr>
                    </a:p>
                  </a:txBody>
                  <a:tcPr/>
                </a:tc>
                <a:tc>
                  <a:txBody>
                    <a:bodyPr/>
                    <a:lstStyle/>
                    <a:p>
                      <a:pPr algn="ctr"/>
                      <a:r>
                        <a:rPr lang="en-GB" sz="1400" dirty="0" smtClean="0">
                          <a:latin typeface="Arial" panose="020B0604020202020204" pitchFamily="34" charset="0"/>
                          <a:cs typeface="Arial" panose="020B0604020202020204" pitchFamily="34" charset="0"/>
                        </a:rPr>
                        <a:t>Girls </a:t>
                      </a:r>
                    </a:p>
                    <a:p>
                      <a:pPr algn="ctr"/>
                      <a:r>
                        <a:rPr lang="en-GB" sz="1400" dirty="0" smtClean="0">
                          <a:latin typeface="Arial" panose="020B0604020202020204" pitchFamily="34" charset="0"/>
                          <a:cs typeface="Arial" panose="020B0604020202020204" pitchFamily="34" charset="0"/>
                        </a:rPr>
                        <a:t>Year 8</a:t>
                      </a:r>
                      <a:endParaRPr lang="en-GB" sz="1400" dirty="0">
                        <a:latin typeface="Arial" panose="020B0604020202020204" pitchFamily="34" charset="0"/>
                        <a:cs typeface="Arial" panose="020B0604020202020204" pitchFamily="34" charset="0"/>
                      </a:endParaRPr>
                    </a:p>
                  </a:txBody>
                  <a:tcPr/>
                </a:tc>
                <a:tc>
                  <a:txBody>
                    <a:bodyPr/>
                    <a:lstStyle/>
                    <a:p>
                      <a:pPr algn="ctr"/>
                      <a:r>
                        <a:rPr lang="en-GB" sz="1400" dirty="0" smtClean="0">
                          <a:latin typeface="Arial" panose="020B0604020202020204" pitchFamily="34" charset="0"/>
                          <a:cs typeface="Arial" panose="020B0604020202020204" pitchFamily="34" charset="0"/>
                        </a:rPr>
                        <a:t>Girls</a:t>
                      </a:r>
                    </a:p>
                    <a:p>
                      <a:pPr algn="ctr"/>
                      <a:r>
                        <a:rPr lang="en-GB" sz="1400" dirty="0" smtClean="0">
                          <a:latin typeface="Arial" panose="020B0604020202020204" pitchFamily="34" charset="0"/>
                          <a:cs typeface="Arial" panose="020B0604020202020204" pitchFamily="34" charset="0"/>
                        </a:rPr>
                        <a:t>Year 10</a:t>
                      </a:r>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9404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latin typeface="Arial" panose="020B0604020202020204" pitchFamily="34" charset="0"/>
                          <a:cs typeface="Arial" panose="020B0604020202020204" pitchFamily="34" charset="0"/>
                        </a:rPr>
                        <a:t>Seen pictures</a:t>
                      </a:r>
                      <a:r>
                        <a:rPr lang="en-GB" sz="2000" baseline="0" dirty="0" smtClean="0">
                          <a:latin typeface="Arial" panose="020B0604020202020204" pitchFamily="34" charset="0"/>
                          <a:cs typeface="Arial" panose="020B0604020202020204" pitchFamily="34" charset="0"/>
                        </a:rPr>
                        <a:t>, videos or games they found upsetting </a:t>
                      </a:r>
                      <a:endParaRPr lang="en-GB" sz="2000" dirty="0" smtClean="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5%</a:t>
                      </a:r>
                    </a:p>
                    <a:p>
                      <a:pPr algn="ctr"/>
                      <a:r>
                        <a:rPr lang="en-GB" sz="2000" dirty="0" smtClean="0">
                          <a:latin typeface="Arial" panose="020B0604020202020204" pitchFamily="34" charset="0"/>
                          <a:cs typeface="Arial" panose="020B0604020202020204" pitchFamily="34" charset="0"/>
                        </a:rPr>
                        <a:t>(14%)</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5%</a:t>
                      </a:r>
                    </a:p>
                    <a:p>
                      <a:pPr algn="ctr"/>
                      <a:r>
                        <a:rPr lang="en-GB" sz="2000" dirty="0" smtClean="0">
                          <a:latin typeface="Arial" panose="020B0604020202020204" pitchFamily="34" charset="0"/>
                          <a:cs typeface="Arial" panose="020B0604020202020204" pitchFamily="34" charset="0"/>
                        </a:rPr>
                        <a:t>(9%)</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8%</a:t>
                      </a:r>
                    </a:p>
                    <a:p>
                      <a:pPr algn="ctr"/>
                      <a:r>
                        <a:rPr lang="en-GB" sz="2000" dirty="0" smtClean="0">
                          <a:latin typeface="Arial" panose="020B0604020202020204" pitchFamily="34" charset="0"/>
                          <a:cs typeface="Arial" panose="020B0604020202020204" pitchFamily="34" charset="0"/>
                        </a:rPr>
                        <a:t>(10%)</a:t>
                      </a:r>
                      <a:endParaRPr lang="en-GB" sz="20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smtClean="0">
                          <a:latin typeface="Arial" panose="020B0604020202020204" pitchFamily="34" charset="0"/>
                          <a:cs typeface="Arial" panose="020B0604020202020204" pitchFamily="34" charset="0"/>
                        </a:rPr>
                        <a:t>6%</a:t>
                      </a:r>
                    </a:p>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smtClean="0">
                          <a:latin typeface="Arial" panose="020B0604020202020204" pitchFamily="34" charset="0"/>
                          <a:cs typeface="Arial" panose="020B0604020202020204" pitchFamily="34" charset="0"/>
                        </a:rPr>
                        <a:t>(16%)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smtClean="0">
                          <a:latin typeface="Arial" panose="020B0604020202020204" pitchFamily="34" charset="0"/>
                          <a:cs typeface="Arial" panose="020B0604020202020204" pitchFamily="34" charset="0"/>
                        </a:rPr>
                        <a:t>9%</a:t>
                      </a:r>
                    </a:p>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smtClean="0">
                          <a:latin typeface="Arial" panose="020B0604020202020204" pitchFamily="34" charset="0"/>
                          <a:cs typeface="Arial" panose="020B0604020202020204" pitchFamily="34" charset="0"/>
                        </a:rPr>
                        <a:t>(15%)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smtClean="0">
                          <a:latin typeface="Arial" panose="020B0604020202020204" pitchFamily="34" charset="0"/>
                          <a:cs typeface="Arial" panose="020B0604020202020204" pitchFamily="34" charset="0"/>
                        </a:rPr>
                        <a:t>17%</a:t>
                      </a:r>
                    </a:p>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smtClean="0">
                          <a:latin typeface="Arial" panose="020B0604020202020204" pitchFamily="34" charset="0"/>
                          <a:cs typeface="Arial" panose="020B0604020202020204" pitchFamily="34" charset="0"/>
                        </a:rPr>
                        <a:t>(22%)</a:t>
                      </a:r>
                    </a:p>
                  </a:txBody>
                  <a:tcPr/>
                </a:tc>
                <a:extLst>
                  <a:ext uri="{0D108BD9-81ED-4DB2-BD59-A6C34878D82A}">
                    <a16:rowId xmlns:a16="http://schemas.microsoft.com/office/drawing/2014/main" val="10001"/>
                  </a:ext>
                </a:extLst>
              </a:tr>
              <a:tr h="15576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latin typeface="Arial" panose="020B0604020202020204" pitchFamily="34" charset="0"/>
                          <a:cs typeface="Arial" panose="020B0604020202020204" pitchFamily="34" charset="0"/>
                        </a:rPr>
                        <a:t>Someone</a:t>
                      </a:r>
                      <a:r>
                        <a:rPr lang="en-GB" sz="2000" baseline="0" dirty="0" smtClean="0">
                          <a:latin typeface="Arial" panose="020B0604020202020204" pitchFamily="34" charset="0"/>
                          <a:cs typeface="Arial" panose="020B0604020202020204" pitchFamily="34" charset="0"/>
                        </a:rPr>
                        <a:t> writing or showing things to hurt or upset you (text, pictures, videos)</a:t>
                      </a:r>
                      <a:endParaRPr lang="en-GB" sz="2000" dirty="0" smtClean="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8%</a:t>
                      </a:r>
                    </a:p>
                    <a:p>
                      <a:pPr algn="ctr"/>
                      <a:r>
                        <a:rPr lang="en-GB" sz="2000" dirty="0" smtClean="0">
                          <a:latin typeface="Arial" panose="020B0604020202020204" pitchFamily="34" charset="0"/>
                          <a:cs typeface="Arial" panose="020B0604020202020204" pitchFamily="34" charset="0"/>
                        </a:rPr>
                        <a:t>(12%)</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8%</a:t>
                      </a:r>
                    </a:p>
                    <a:p>
                      <a:pPr algn="ctr"/>
                      <a:r>
                        <a:rPr lang="en-GB" sz="2000" dirty="0" smtClean="0">
                          <a:latin typeface="Arial" panose="020B0604020202020204" pitchFamily="34" charset="0"/>
                          <a:cs typeface="Arial" panose="020B0604020202020204" pitchFamily="34" charset="0"/>
                        </a:rPr>
                        <a:t>(11%)</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11%</a:t>
                      </a:r>
                    </a:p>
                    <a:p>
                      <a:pPr algn="ctr"/>
                      <a:r>
                        <a:rPr lang="en-GB" sz="2000" dirty="0" smtClean="0">
                          <a:latin typeface="Arial" panose="020B0604020202020204" pitchFamily="34" charset="0"/>
                          <a:cs typeface="Arial" panose="020B0604020202020204" pitchFamily="34" charset="0"/>
                        </a:rPr>
                        <a:t>(14%)</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10%</a:t>
                      </a:r>
                    </a:p>
                    <a:p>
                      <a:pPr algn="ctr"/>
                      <a:r>
                        <a:rPr lang="en-GB" sz="2000" dirty="0" smtClean="0">
                          <a:latin typeface="Arial" panose="020B0604020202020204" pitchFamily="34" charset="0"/>
                          <a:cs typeface="Arial" panose="020B0604020202020204" pitchFamily="34" charset="0"/>
                        </a:rPr>
                        <a:t>(15%)</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19%</a:t>
                      </a:r>
                    </a:p>
                    <a:p>
                      <a:pPr algn="ctr"/>
                      <a:r>
                        <a:rPr lang="en-GB" sz="2000" dirty="0" smtClean="0">
                          <a:latin typeface="Arial" panose="020B0604020202020204" pitchFamily="34" charset="0"/>
                          <a:cs typeface="Arial" panose="020B0604020202020204" pitchFamily="34" charset="0"/>
                        </a:rPr>
                        <a:t>(25%)</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24%</a:t>
                      </a:r>
                    </a:p>
                    <a:p>
                      <a:pPr algn="ctr"/>
                      <a:r>
                        <a:rPr lang="en-GB" sz="2000" dirty="0" smtClean="0">
                          <a:latin typeface="Arial" panose="020B0604020202020204" pitchFamily="34" charset="0"/>
                          <a:cs typeface="Arial" panose="020B0604020202020204" pitchFamily="34" charset="0"/>
                        </a:rPr>
                        <a:t>(30%)</a:t>
                      </a:r>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940405">
                <a:tc>
                  <a:txBody>
                    <a:bodyPr/>
                    <a:lstStyle/>
                    <a:p>
                      <a:r>
                        <a:rPr lang="en-GB" sz="2000" dirty="0" smtClean="0">
                          <a:latin typeface="Arial" panose="020B0604020202020204" pitchFamily="34" charset="0"/>
                          <a:cs typeface="Arial" panose="020B0604020202020204" pitchFamily="34" charset="0"/>
                        </a:rPr>
                        <a:t>Sent something then wished they hadn’t or thought more about it </a:t>
                      </a:r>
                    </a:p>
                  </a:txBody>
                  <a:tcPr/>
                </a:tc>
                <a:tc>
                  <a:txBody>
                    <a:bodyPr/>
                    <a:lstStyle/>
                    <a:p>
                      <a:pPr algn="ctr"/>
                      <a:r>
                        <a:rPr lang="en-GB" sz="2000" dirty="0" smtClean="0">
                          <a:latin typeface="Arial" panose="020B0604020202020204" pitchFamily="34" charset="0"/>
                          <a:cs typeface="Arial" panose="020B0604020202020204" pitchFamily="34" charset="0"/>
                        </a:rPr>
                        <a:t>2%</a:t>
                      </a:r>
                    </a:p>
                    <a:p>
                      <a:pPr algn="ctr"/>
                      <a:r>
                        <a:rPr lang="en-GB" sz="2000" dirty="0" smtClean="0">
                          <a:latin typeface="Arial" panose="020B0604020202020204" pitchFamily="34" charset="0"/>
                          <a:cs typeface="Arial" panose="020B0604020202020204" pitchFamily="34" charset="0"/>
                        </a:rPr>
                        <a:t>(9%)</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3%</a:t>
                      </a:r>
                    </a:p>
                    <a:p>
                      <a:pPr algn="ctr"/>
                      <a:r>
                        <a:rPr lang="en-GB" sz="2000" dirty="0" smtClean="0">
                          <a:latin typeface="Arial" panose="020B0604020202020204" pitchFamily="34" charset="0"/>
                          <a:cs typeface="Arial" panose="020B0604020202020204" pitchFamily="34" charset="0"/>
                        </a:rPr>
                        <a:t>(5%)</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6%</a:t>
                      </a:r>
                    </a:p>
                    <a:p>
                      <a:pPr algn="ctr"/>
                      <a:r>
                        <a:rPr lang="en-GB" sz="2000" dirty="0" smtClean="0">
                          <a:latin typeface="Arial" panose="020B0604020202020204" pitchFamily="34" charset="0"/>
                          <a:cs typeface="Arial" panose="020B0604020202020204" pitchFamily="34" charset="0"/>
                        </a:rPr>
                        <a:t>(8%)</a:t>
                      </a:r>
                      <a:endParaRPr lang="en-GB" sz="20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smtClean="0">
                          <a:latin typeface="Arial" panose="020B0604020202020204" pitchFamily="34" charset="0"/>
                          <a:cs typeface="Arial" panose="020B0604020202020204" pitchFamily="34" charset="0"/>
                        </a:rPr>
                        <a:t>2%</a:t>
                      </a:r>
                    </a:p>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smtClean="0">
                          <a:latin typeface="Arial" panose="020B0604020202020204" pitchFamily="34" charset="0"/>
                          <a:cs typeface="Arial" panose="020B0604020202020204" pitchFamily="34" charset="0"/>
                        </a:rPr>
                        <a:t>(14%)</a:t>
                      </a:r>
                      <a:endParaRPr lang="en-GB" sz="20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smtClean="0">
                          <a:latin typeface="Arial" panose="020B0604020202020204" pitchFamily="34" charset="0"/>
                          <a:cs typeface="Arial" panose="020B0604020202020204" pitchFamily="34" charset="0"/>
                        </a:rPr>
                        <a:t>6%</a:t>
                      </a:r>
                    </a:p>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smtClean="0">
                          <a:latin typeface="Arial" panose="020B0604020202020204" pitchFamily="34" charset="0"/>
                          <a:cs typeface="Arial" panose="020B0604020202020204" pitchFamily="34" charset="0"/>
                        </a:rPr>
                        <a:t>(10%)</a:t>
                      </a:r>
                      <a:endParaRPr lang="en-GB" sz="20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smtClean="0">
                          <a:latin typeface="Arial" panose="020B0604020202020204" pitchFamily="34" charset="0"/>
                          <a:cs typeface="Arial" panose="020B0604020202020204" pitchFamily="34" charset="0"/>
                        </a:rPr>
                        <a:t>11%</a:t>
                      </a:r>
                    </a:p>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smtClean="0">
                          <a:latin typeface="Arial" panose="020B0604020202020204" pitchFamily="34" charset="0"/>
                          <a:cs typeface="Arial" panose="020B0604020202020204" pitchFamily="34" charset="0"/>
                        </a:rPr>
                        <a:t>(20%)</a:t>
                      </a:r>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940405">
                <a:tc>
                  <a:txBody>
                    <a:bodyPr/>
                    <a:lstStyle/>
                    <a:p>
                      <a:r>
                        <a:rPr lang="en-GB" sz="2000" dirty="0" smtClean="0">
                          <a:latin typeface="Arial" panose="020B0604020202020204" pitchFamily="34" charset="0"/>
                          <a:cs typeface="Arial" panose="020B0604020202020204" pitchFamily="34" charset="0"/>
                        </a:rPr>
                        <a:t>See</a:t>
                      </a:r>
                      <a:r>
                        <a:rPr lang="en-GB" sz="2000" baseline="0" dirty="0" smtClean="0">
                          <a:latin typeface="Arial" panose="020B0604020202020204" pitchFamily="34" charset="0"/>
                          <a:cs typeface="Arial" panose="020B0604020202020204" pitchFamily="34" charset="0"/>
                        </a:rPr>
                        <a:t>n </a:t>
                      </a:r>
                      <a:r>
                        <a:rPr lang="en-GB" sz="2000" dirty="0" smtClean="0">
                          <a:latin typeface="Arial" panose="020B0604020202020204" pitchFamily="34" charset="0"/>
                          <a:cs typeface="Arial" panose="020B0604020202020204" pitchFamily="34" charset="0"/>
                        </a:rPr>
                        <a:t>sexually explicit images, videos or games</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N/A</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11%</a:t>
                      </a:r>
                    </a:p>
                    <a:p>
                      <a:pPr algn="ctr"/>
                      <a:r>
                        <a:rPr lang="en-GB" sz="2000" dirty="0" smtClean="0">
                          <a:latin typeface="Arial" panose="020B0604020202020204" pitchFamily="34" charset="0"/>
                          <a:cs typeface="Arial" panose="020B0604020202020204" pitchFamily="34" charset="0"/>
                        </a:rPr>
                        <a:t>(18%)</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26%</a:t>
                      </a:r>
                    </a:p>
                    <a:p>
                      <a:pPr algn="ctr"/>
                      <a:r>
                        <a:rPr lang="en-GB" sz="2000" dirty="0" smtClean="0">
                          <a:latin typeface="Arial" panose="020B0604020202020204" pitchFamily="34" charset="0"/>
                          <a:cs typeface="Arial" panose="020B0604020202020204" pitchFamily="34" charset="0"/>
                        </a:rPr>
                        <a:t>(33%)</a:t>
                      </a:r>
                      <a:endParaRPr lang="en-GB" sz="20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smtClean="0">
                          <a:latin typeface="Arial" panose="020B0604020202020204" pitchFamily="34" charset="0"/>
                          <a:cs typeface="Arial" panose="020B0604020202020204" pitchFamily="34" charset="0"/>
                        </a:rPr>
                        <a:t>N/A</a:t>
                      </a:r>
                      <a:endParaRPr lang="en-GB" sz="20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smtClean="0">
                          <a:latin typeface="Arial" panose="020B0604020202020204" pitchFamily="34" charset="0"/>
                          <a:cs typeface="Arial" panose="020B0604020202020204" pitchFamily="34" charset="0"/>
                        </a:rPr>
                        <a:t>10%</a:t>
                      </a:r>
                    </a:p>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smtClean="0">
                          <a:latin typeface="Arial" panose="020B0604020202020204" pitchFamily="34" charset="0"/>
                          <a:cs typeface="Arial" panose="020B0604020202020204" pitchFamily="34" charset="0"/>
                        </a:rPr>
                        <a:t>(13%)</a:t>
                      </a:r>
                      <a:endParaRPr lang="en-GB" sz="20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smtClean="0">
                          <a:latin typeface="Arial" panose="020B0604020202020204" pitchFamily="34" charset="0"/>
                          <a:cs typeface="Arial" panose="020B0604020202020204" pitchFamily="34" charset="0"/>
                        </a:rPr>
                        <a:t>20%</a:t>
                      </a:r>
                    </a:p>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smtClean="0">
                          <a:latin typeface="Arial" panose="020B0604020202020204" pitchFamily="34" charset="0"/>
                          <a:cs typeface="Arial" panose="020B0604020202020204" pitchFamily="34" charset="0"/>
                        </a:rPr>
                        <a:t>(30%)</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1138302">
                <a:tc>
                  <a:txBody>
                    <a:bodyPr/>
                    <a:lstStyle/>
                    <a:p>
                      <a:r>
                        <a:rPr lang="en-GB" sz="2000" dirty="0" smtClean="0">
                          <a:latin typeface="Arial" panose="020B0604020202020204" pitchFamily="34" charset="0"/>
                          <a:cs typeface="Arial" panose="020B0604020202020204" pitchFamily="34" charset="0"/>
                        </a:rPr>
                        <a:t>Received sexting images </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NA</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12%</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24%</a:t>
                      </a:r>
                      <a:endParaRPr lang="en-GB" sz="20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smtClean="0">
                          <a:latin typeface="Arial" panose="020B0604020202020204" pitchFamily="34" charset="0"/>
                          <a:cs typeface="Arial" panose="020B0604020202020204" pitchFamily="34" charset="0"/>
                        </a:rPr>
                        <a:t>NA</a:t>
                      </a:r>
                      <a:endParaRPr lang="en-GB" sz="20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smtClean="0">
                          <a:latin typeface="Arial" panose="020B0604020202020204" pitchFamily="34" charset="0"/>
                          <a:cs typeface="Arial" panose="020B0604020202020204" pitchFamily="34" charset="0"/>
                        </a:rPr>
                        <a:t>15%</a:t>
                      </a:r>
                      <a:endParaRPr lang="en-GB" sz="20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smtClean="0">
                          <a:latin typeface="Arial" panose="020B0604020202020204" pitchFamily="34" charset="0"/>
                          <a:cs typeface="Arial" panose="020B0604020202020204" pitchFamily="34" charset="0"/>
                        </a:rPr>
                        <a:t>33%</a:t>
                      </a:r>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41790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179388" y="1700213"/>
            <a:ext cx="18716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spcBef>
                <a:spcPct val="50000"/>
              </a:spcBef>
            </a:pPr>
            <a:endParaRPr lang="en-GB" sz="1800">
              <a:solidFill>
                <a:srgbClr val="000000"/>
              </a:solidFill>
            </a:endParaRPr>
          </a:p>
        </p:txBody>
      </p:sp>
      <p:sp>
        <p:nvSpPr>
          <p:cNvPr id="18435" name="Rectangle 6"/>
          <p:cNvSpPr>
            <a:spLocks noChangeArrowheads="1"/>
          </p:cNvSpPr>
          <p:nvPr/>
        </p:nvSpPr>
        <p:spPr bwMode="auto">
          <a:xfrm>
            <a:off x="323528" y="0"/>
            <a:ext cx="8208912"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dirty="0">
                <a:solidFill>
                  <a:srgbClr val="000000"/>
                </a:solidFill>
              </a:rPr>
              <a:t>What percentage of </a:t>
            </a:r>
            <a:r>
              <a:rPr lang="en-GB" dirty="0" smtClean="0">
                <a:solidFill>
                  <a:srgbClr val="000000"/>
                </a:solidFill>
              </a:rPr>
              <a:t>pupils </a:t>
            </a:r>
            <a:r>
              <a:rPr lang="en-GB" dirty="0">
                <a:solidFill>
                  <a:srgbClr val="000000"/>
                </a:solidFill>
              </a:rPr>
              <a:t>say they have been told how to keep safe </a:t>
            </a:r>
            <a:r>
              <a:rPr lang="en-GB" dirty="0" smtClean="0">
                <a:solidFill>
                  <a:srgbClr val="000000"/>
                </a:solidFill>
              </a:rPr>
              <a:t>online? (2016)</a:t>
            </a:r>
            <a:endParaRPr lang="en-GB" dirty="0">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429199789"/>
              </p:ext>
            </p:extLst>
          </p:nvPr>
        </p:nvGraphicFramePr>
        <p:xfrm>
          <a:off x="179388" y="980729"/>
          <a:ext cx="8668073" cy="5688632"/>
        </p:xfrm>
        <a:graphic>
          <a:graphicData uri="http://schemas.openxmlformats.org/drawingml/2006/table">
            <a:tbl>
              <a:tblPr firstRow="1" bandRow="1">
                <a:tableStyleId>{5C22544A-7EE6-4342-B048-85BDC9FD1C3A}</a:tableStyleId>
              </a:tblPr>
              <a:tblGrid>
                <a:gridCol w="2354975">
                  <a:extLst>
                    <a:ext uri="{9D8B030D-6E8A-4147-A177-3AD203B41FA5}">
                      <a16:colId xmlns:a16="http://schemas.microsoft.com/office/drawing/2014/main" val="20000"/>
                    </a:ext>
                  </a:extLst>
                </a:gridCol>
                <a:gridCol w="2866925">
                  <a:extLst>
                    <a:ext uri="{9D8B030D-6E8A-4147-A177-3AD203B41FA5}">
                      <a16:colId xmlns:a16="http://schemas.microsoft.com/office/drawing/2014/main" val="20001"/>
                    </a:ext>
                  </a:extLst>
                </a:gridCol>
                <a:gridCol w="3446173">
                  <a:extLst>
                    <a:ext uri="{9D8B030D-6E8A-4147-A177-3AD203B41FA5}">
                      <a16:colId xmlns:a16="http://schemas.microsoft.com/office/drawing/2014/main" val="20002"/>
                    </a:ext>
                  </a:extLst>
                </a:gridCol>
              </a:tblGrid>
              <a:tr h="1105386">
                <a:tc>
                  <a:txBody>
                    <a:bodyPr/>
                    <a:lstStyle/>
                    <a:p>
                      <a:r>
                        <a:rPr lang="en-GB" sz="1800" dirty="0" smtClean="0">
                          <a:latin typeface="Arial" panose="020B0604020202020204" pitchFamily="34" charset="0"/>
                          <a:cs typeface="Arial" panose="020B0604020202020204" pitchFamily="34" charset="0"/>
                        </a:rPr>
                        <a:t>Year Group </a:t>
                      </a:r>
                      <a:endParaRPr lang="en-GB" sz="1800" dirty="0">
                        <a:latin typeface="Arial" panose="020B0604020202020204" pitchFamily="34" charset="0"/>
                        <a:cs typeface="Arial" panose="020B0604020202020204" pitchFamily="34" charset="0"/>
                      </a:endParaRPr>
                    </a:p>
                  </a:txBody>
                  <a:tcPr/>
                </a:tc>
                <a:tc>
                  <a:txBody>
                    <a:bodyPr/>
                    <a:lstStyle/>
                    <a:p>
                      <a:pPr algn="ctr"/>
                      <a:r>
                        <a:rPr lang="en-GB" sz="1800" dirty="0" smtClean="0">
                          <a:latin typeface="Arial" panose="020B0604020202020204" pitchFamily="34" charset="0"/>
                          <a:cs typeface="Arial" panose="020B0604020202020204" pitchFamily="34" charset="0"/>
                        </a:rPr>
                        <a:t>Boys found lessons about keeping safe online as useful</a:t>
                      </a:r>
                      <a:endParaRPr lang="en-GB" sz="1800" dirty="0">
                        <a:latin typeface="Arial" panose="020B0604020202020204" pitchFamily="34" charset="0"/>
                        <a:cs typeface="Arial" panose="020B0604020202020204" pitchFamily="34" charset="0"/>
                      </a:endParaRPr>
                    </a:p>
                  </a:txBody>
                  <a:tcPr/>
                </a:tc>
                <a:tc>
                  <a:txBody>
                    <a:bodyPr/>
                    <a:lstStyle/>
                    <a:p>
                      <a:pPr algn="ctr"/>
                      <a:r>
                        <a:rPr lang="en-GB" sz="1800" dirty="0" smtClean="0">
                          <a:latin typeface="Arial" panose="020B0604020202020204" pitchFamily="34" charset="0"/>
                          <a:cs typeface="Arial" panose="020B0604020202020204" pitchFamily="34" charset="0"/>
                        </a:rPr>
                        <a:t>Girls</a:t>
                      </a:r>
                      <a:r>
                        <a:rPr lang="en-GB" sz="1800" baseline="0" dirty="0" smtClean="0">
                          <a:latin typeface="Arial" panose="020B0604020202020204" pitchFamily="34" charset="0"/>
                          <a:cs typeface="Arial" panose="020B0604020202020204" pitchFamily="34" charset="0"/>
                        </a:rPr>
                        <a:t> </a:t>
                      </a:r>
                      <a:r>
                        <a:rPr lang="en-GB" sz="1800" dirty="0" smtClean="0">
                          <a:latin typeface="Arial" panose="020B0604020202020204" pitchFamily="34" charset="0"/>
                          <a:cs typeface="Arial" panose="020B0604020202020204" pitchFamily="34" charset="0"/>
                        </a:rPr>
                        <a:t>found lessons about keeping safe online as useful</a:t>
                      </a:r>
                    </a:p>
                    <a:p>
                      <a:pPr algn="ctr"/>
                      <a:endParaRPr lang="en-GB"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1105386">
                <a:tc>
                  <a:txBody>
                    <a:bodyPr/>
                    <a:lstStyle/>
                    <a:p>
                      <a:pPr algn="l"/>
                      <a:r>
                        <a:rPr lang="en-GB" sz="2000" dirty="0" smtClean="0">
                          <a:latin typeface="Arial" panose="020B0604020202020204" pitchFamily="34" charset="0"/>
                          <a:cs typeface="Arial" panose="020B0604020202020204" pitchFamily="34" charset="0"/>
                        </a:rPr>
                        <a:t>Year 2</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56%</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55%</a:t>
                      </a:r>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1186237">
                <a:tc>
                  <a:txBody>
                    <a:bodyPr/>
                    <a:lstStyle/>
                    <a:p>
                      <a:pPr algn="l"/>
                      <a:r>
                        <a:rPr lang="en-GB" sz="2000" dirty="0" smtClean="0">
                          <a:latin typeface="Arial" panose="020B0604020202020204" pitchFamily="34" charset="0"/>
                          <a:cs typeface="Arial" panose="020B0604020202020204" pitchFamily="34" charset="0"/>
                        </a:rPr>
                        <a:t>Year 6</a:t>
                      </a:r>
                    </a:p>
                  </a:txBody>
                  <a:tcPr/>
                </a:tc>
                <a:tc>
                  <a:txBody>
                    <a:bodyPr/>
                    <a:lstStyle/>
                    <a:p>
                      <a:pPr algn="ctr"/>
                      <a:r>
                        <a:rPr lang="en-GB" sz="2000" dirty="0" smtClean="0">
                          <a:latin typeface="Arial" panose="020B0604020202020204" pitchFamily="34" charset="0"/>
                          <a:cs typeface="Arial" panose="020B0604020202020204" pitchFamily="34" charset="0"/>
                        </a:rPr>
                        <a:t>72%</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78%</a:t>
                      </a:r>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1186237">
                <a:tc>
                  <a:txBody>
                    <a:bodyPr/>
                    <a:lstStyle/>
                    <a:p>
                      <a:pPr algn="l"/>
                      <a:r>
                        <a:rPr lang="en-GB" sz="2000" dirty="0" smtClean="0">
                          <a:latin typeface="Arial" panose="020B0604020202020204" pitchFamily="34" charset="0"/>
                          <a:cs typeface="Arial" panose="020B0604020202020204" pitchFamily="34" charset="0"/>
                        </a:rPr>
                        <a:t>Year 8</a:t>
                      </a:r>
                    </a:p>
                  </a:txBody>
                  <a:tcPr/>
                </a:tc>
                <a:tc>
                  <a:txBody>
                    <a:bodyPr/>
                    <a:lstStyle/>
                    <a:p>
                      <a:pPr algn="ctr"/>
                      <a:r>
                        <a:rPr lang="en-GB" sz="2000" dirty="0" smtClean="0">
                          <a:latin typeface="Arial" panose="020B0604020202020204" pitchFamily="34" charset="0"/>
                          <a:cs typeface="Arial" panose="020B0604020202020204" pitchFamily="34" charset="0"/>
                        </a:rPr>
                        <a:t>65%</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74%</a:t>
                      </a:r>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1105386">
                <a:tc>
                  <a:txBody>
                    <a:bodyPr/>
                    <a:lstStyle/>
                    <a:p>
                      <a:pPr algn="l"/>
                      <a:r>
                        <a:rPr lang="en-GB" sz="2000" dirty="0" smtClean="0">
                          <a:latin typeface="Arial" panose="020B0604020202020204" pitchFamily="34" charset="0"/>
                          <a:cs typeface="Arial" panose="020B0604020202020204" pitchFamily="34" charset="0"/>
                        </a:rPr>
                        <a:t>Year 10 </a:t>
                      </a:r>
                    </a:p>
                  </a:txBody>
                  <a:tcPr/>
                </a:tc>
                <a:tc>
                  <a:txBody>
                    <a:bodyPr/>
                    <a:lstStyle/>
                    <a:p>
                      <a:pPr algn="ctr"/>
                      <a:r>
                        <a:rPr lang="en-GB" sz="2000" dirty="0" smtClean="0">
                          <a:latin typeface="Arial" panose="020B0604020202020204" pitchFamily="34" charset="0"/>
                          <a:cs typeface="Arial" panose="020B0604020202020204" pitchFamily="34" charset="0"/>
                        </a:rPr>
                        <a:t>52%</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62%</a:t>
                      </a:r>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57941736"/>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Custom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Custom Design">
  <a:themeElements>
    <a:clrScheme name="9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Custom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9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Custom Design">
  <a:themeElements>
    <a:clrScheme name="10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Custom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0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Custom Design">
  <a:themeElements>
    <a:clrScheme name="11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Custom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1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Custom Design">
  <a:themeElements>
    <a:clrScheme name="2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Custom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2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Custom Design">
  <a:themeElements>
    <a:clrScheme name="2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Custom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2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Custom Design">
  <a:themeElements>
    <a:clrScheme name="2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Custom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2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Default Design">
  <a:themeElements>
    <a:clrScheme name="">
      <a:dk1>
        <a:srgbClr val="000000"/>
      </a:dk1>
      <a:lt1>
        <a:srgbClr val="FFFFFF"/>
      </a:lt1>
      <a:dk2>
        <a:srgbClr val="0D2B88"/>
      </a:dk2>
      <a:lt2>
        <a:srgbClr val="808080"/>
      </a:lt2>
      <a:accent1>
        <a:srgbClr val="00804E"/>
      </a:accent1>
      <a:accent2>
        <a:srgbClr val="0D2B88"/>
      </a:accent2>
      <a:accent3>
        <a:srgbClr val="FFFFFF"/>
      </a:accent3>
      <a:accent4>
        <a:srgbClr val="000000"/>
      </a:accent4>
      <a:accent5>
        <a:srgbClr val="AAC0B2"/>
      </a:accent5>
      <a:accent6>
        <a:srgbClr val="0B267B"/>
      </a:accent6>
      <a:hlink>
        <a:srgbClr val="7492F2"/>
      </a:hlink>
      <a:folHlink>
        <a:srgbClr val="35FF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just"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CC330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just"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CC33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1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Custom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16_Custom Design">
  <a:themeElements>
    <a:clrScheme name="2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Custom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2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Power Point NYCC master 2015">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2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Custom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2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3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Custom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3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ustom Design">
  <a:themeElements>
    <a:clrScheme name="4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Custom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4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ustom Design">
  <a:themeElements>
    <a:clrScheme name="5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_Custom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5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ustom Design">
  <a:themeElements>
    <a:clrScheme name="6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Custom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6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ustom Design">
  <a:themeElements>
    <a:clrScheme name="7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Custom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7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ustom Design">
  <a:themeElements>
    <a:clrScheme name="8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Custom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8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1808</TotalTime>
  <Words>2609</Words>
  <Application>Microsoft Office PowerPoint</Application>
  <PresentationFormat>On-screen Show (4:3)</PresentationFormat>
  <Paragraphs>353</Paragraphs>
  <Slides>29</Slides>
  <Notes>7</Notes>
  <HiddenSlides>0</HiddenSlides>
  <MMClips>0</MMClips>
  <ScaleCrop>false</ScaleCrop>
  <HeadingPairs>
    <vt:vector size="6" baseType="variant">
      <vt:variant>
        <vt:lpstr>Fonts Used</vt:lpstr>
      </vt:variant>
      <vt:variant>
        <vt:i4>5</vt:i4>
      </vt:variant>
      <vt:variant>
        <vt:lpstr>Theme</vt:lpstr>
      </vt:variant>
      <vt:variant>
        <vt:i4>23</vt:i4>
      </vt:variant>
      <vt:variant>
        <vt:lpstr>Slide Titles</vt:lpstr>
      </vt:variant>
      <vt:variant>
        <vt:i4>29</vt:i4>
      </vt:variant>
    </vt:vector>
  </HeadingPairs>
  <TitlesOfParts>
    <vt:vector size="57" baseType="lpstr">
      <vt:lpstr>Arial</vt:lpstr>
      <vt:lpstr>Calibri</vt:lpstr>
      <vt:lpstr>Calibri Light</vt:lpstr>
      <vt:lpstr>Myriad Pro</vt:lpstr>
      <vt:lpstr>Wingdings</vt:lpstr>
      <vt:lpstr>Custom Design</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11_Custom Design</vt:lpstr>
      <vt:lpstr>12_Custom Design</vt:lpstr>
      <vt:lpstr>13_Custom Design</vt:lpstr>
      <vt:lpstr>14_Custom Design</vt:lpstr>
      <vt:lpstr>15_Custom Design</vt:lpstr>
      <vt:lpstr>26_Custom Design</vt:lpstr>
      <vt:lpstr>Default Design</vt:lpstr>
      <vt:lpstr>27_Custom Design</vt:lpstr>
      <vt:lpstr>28_Custom Design</vt:lpstr>
      <vt:lpstr>16_Custom Design</vt:lpstr>
      <vt:lpstr>Power Point NYCC master 2015</vt:lpstr>
      <vt:lpstr>29_Custom Design</vt:lpstr>
      <vt:lpstr>Keeping Safe Online A guide for parents, carers and families  </vt:lpstr>
      <vt:lpstr>Questions</vt:lpstr>
      <vt:lpstr>PowerPoint Presentation</vt:lpstr>
      <vt:lpstr>PowerPoint Presentation</vt:lpstr>
      <vt:lpstr>PowerPoint Presentation</vt:lpstr>
      <vt:lpstr>Key Stage 1 (Age 6) data from the Growing Up In North Yorkshire Survey 2016</vt:lpstr>
      <vt:lpstr>Data in North Yorkshire 2016 (2014 data in brackets)</vt:lpstr>
      <vt:lpstr>2016 Data in North Yorkshire (2014 data in brackets)</vt:lpstr>
      <vt:lpstr>PowerPoint Presentation</vt:lpstr>
      <vt:lpstr>What percentage of parents have internet parental controls set?</vt:lpstr>
      <vt:lpstr>Reasons why parents don’t use parental controls:</vt:lpstr>
      <vt:lpstr>www.saferinternet.org.uk   – parent controls </vt:lpstr>
      <vt:lpstr>PowerPoint Presentation</vt:lpstr>
      <vt:lpstr>Safety Rules – do they change?</vt:lpstr>
      <vt:lpstr>Online Safety </vt:lpstr>
      <vt:lpstr>Things that could go wrong</vt:lpstr>
      <vt:lpstr>PowerPoint Presentation</vt:lpstr>
      <vt:lpstr>PowerPoint Presentation</vt:lpstr>
      <vt:lpstr>PowerPoint Presentation</vt:lpstr>
      <vt:lpstr>Cyber-bullying</vt:lpstr>
      <vt:lpstr>Share Aware  http://www.nspcc.org.uk/shareaware  </vt:lpstr>
      <vt:lpstr>Sharing Inappropriate Images / Keeping Safe  </vt:lpstr>
      <vt:lpstr>PowerPoint Presentation</vt:lpstr>
      <vt:lpstr>Grooming</vt:lpstr>
      <vt:lpstr>PowerPoint Presentation</vt:lpstr>
      <vt:lpstr>Key Features of online games </vt:lpstr>
      <vt:lpstr>Digital Footprint / tattoo</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Keeping Safe Online</dc:title>
  <dc:creator>Jon Farley NYCC</dc:creator>
  <cp:lastModifiedBy>Louise Wheeler</cp:lastModifiedBy>
  <cp:revision>158</cp:revision>
  <cp:lastPrinted>2015-09-10T10:44:04Z</cp:lastPrinted>
  <dcterms:created xsi:type="dcterms:W3CDTF">2011-09-22T19:26:13Z</dcterms:created>
  <dcterms:modified xsi:type="dcterms:W3CDTF">2017-05-26T12:11:15Z</dcterms:modified>
</cp:coreProperties>
</file>