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2" r:id="rId3"/>
    <p:sldId id="269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A6AEBC-1152-4023-A420-FDFC2CF0816E}" type="datetimeFigureOut">
              <a:rPr lang="en-GB" smtClean="0"/>
              <a:pPr/>
              <a:t>14/09/2017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A87D7D-4580-4688-9E99-180FD0D556F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uttonontheforestschool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eadteacher@sutton-on-the-forest.n-yorks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052736"/>
            <a:ext cx="9144000" cy="1716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Headteacher’s Presentation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GB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September 2017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0575" y="3284984"/>
            <a:ext cx="2462847" cy="2408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Priorities for 2017-18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38912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lvl="0" algn="just"/>
            <a:r>
              <a:rPr lang="en-US" sz="2400" dirty="0" smtClean="0">
                <a:latin typeface="+mj-lt"/>
              </a:rPr>
              <a:t>Increase the proportion of children making better than expected progress from their starting point.</a:t>
            </a:r>
          </a:p>
          <a:p>
            <a:pPr lvl="0" algn="just"/>
            <a:r>
              <a:rPr lang="en-US" sz="2400" dirty="0" smtClean="0">
                <a:latin typeface="+mj-lt"/>
              </a:rPr>
              <a:t>Develop a Growth Mindset throughout school in order to maximise learning potential and resilience.</a:t>
            </a:r>
          </a:p>
          <a:p>
            <a:pPr algn="just"/>
            <a:r>
              <a:rPr lang="en-US" sz="2400" dirty="0">
                <a:latin typeface="+mj-lt"/>
              </a:rPr>
              <a:t>Ensure lessons are engaging, consistently good and increasingly outstanding.</a:t>
            </a:r>
          </a:p>
          <a:p>
            <a:pPr lvl="0" algn="just"/>
            <a:r>
              <a:rPr lang="en-US" sz="2400" dirty="0" smtClean="0">
                <a:latin typeface="+mj-lt"/>
              </a:rPr>
              <a:t>Refine planning/teaching taking into account the revised thresholds and expectations across both Key Stages.</a:t>
            </a:r>
          </a:p>
          <a:p>
            <a:pPr lvl="0" algn="just"/>
            <a:r>
              <a:rPr lang="en-US" sz="2400" dirty="0" smtClean="0">
                <a:latin typeface="+mj-lt"/>
              </a:rPr>
              <a:t>Ensure the shared headship/partnership with Sutton and Crayke is successful (this will be evaluated by a Joint Committee, following consultation with all stake holders).</a:t>
            </a:r>
          </a:p>
          <a:p>
            <a:pPr lvl="0" algn="just"/>
            <a:r>
              <a:rPr lang="en-US" sz="2400" dirty="0" smtClean="0">
                <a:latin typeface="+mj-lt"/>
              </a:rPr>
              <a:t>Use the school website to improve communication with parents/</a:t>
            </a:r>
            <a:r>
              <a:rPr lang="en-US" sz="2400" dirty="0" err="1" smtClean="0">
                <a:latin typeface="+mj-lt"/>
              </a:rPr>
              <a:t>carers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latin typeface="+mj-lt"/>
                <a:hlinkClick r:id="rId2"/>
              </a:rPr>
              <a:t>http://suttonontheforestschool.org</a:t>
            </a:r>
            <a:r>
              <a:rPr lang="en-US" sz="2400" dirty="0" smtClean="0">
                <a:latin typeface="+mj-lt"/>
                <a:hlinkClick r:id="rId2"/>
              </a:rPr>
              <a:t>/</a:t>
            </a:r>
            <a:r>
              <a:rPr lang="en-US" sz="2400" dirty="0" smtClean="0">
                <a:latin typeface="+mj-lt"/>
              </a:rPr>
              <a:t> 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96752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FOSS</a:t>
            </a:r>
          </a:p>
          <a:p>
            <a:pPr algn="just"/>
            <a:r>
              <a:rPr lang="en-GB" sz="2400" dirty="0">
                <a:latin typeface="+mj-lt"/>
              </a:rPr>
              <a:t>Our Friends association (FOSS) do a wonderful job of providing a range of enjoyable social events throughout the year, as well as providing valuable additional funds that are spent on resources for your children. Please continue to support FOSS this year; it would be wonderful to have a large turnout at their next meeting (the committee meet once each half term).  If you have never been to a meeting please consider coming along</a:t>
            </a:r>
            <a:r>
              <a:rPr lang="en-GB" sz="2400" dirty="0" smtClean="0">
                <a:latin typeface="+mj-lt"/>
              </a:rPr>
              <a:t>.</a:t>
            </a:r>
          </a:p>
          <a:p>
            <a:pPr algn="just"/>
            <a:endParaRPr lang="en-GB" sz="2800" dirty="0">
              <a:latin typeface="+mj-lt"/>
            </a:endParaRPr>
          </a:p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Contacting the Headteacher</a:t>
            </a:r>
          </a:p>
          <a:p>
            <a:pPr algn="just"/>
            <a:r>
              <a:rPr lang="en-GB" sz="2400" dirty="0">
                <a:latin typeface="+mj-lt"/>
              </a:rPr>
              <a:t>If you would like to contact me directly, my standard working pattern will be Tuesday, Thursday and Friday afternoon.  Alternatively, I can be reached by email on </a:t>
            </a:r>
            <a:r>
              <a:rPr lang="en-GB" sz="2400" u="sng" dirty="0">
                <a:latin typeface="+mj-lt"/>
                <a:hlinkClick r:id="rId2"/>
              </a:rPr>
              <a:t>headteacher@sutton-on-the-forest.n-yorks.sch.uk</a:t>
            </a:r>
            <a:r>
              <a:rPr lang="en-GB" sz="2400" dirty="0">
                <a:latin typeface="+mj-lt"/>
              </a:rPr>
              <a:t>. </a:t>
            </a:r>
          </a:p>
          <a:p>
            <a:pPr algn="just"/>
            <a:endParaRPr lang="en-GB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1168</TotalTime>
  <Words>219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Headteacher’s Presentation  14th September 2017 </vt:lpstr>
      <vt:lpstr>Priorities for 2017-18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Buttery</dc:creator>
  <cp:lastModifiedBy>Joyce Botham</cp:lastModifiedBy>
  <cp:revision>85</cp:revision>
  <cp:lastPrinted>2017-09-14T09:09:03Z</cp:lastPrinted>
  <dcterms:created xsi:type="dcterms:W3CDTF">2015-10-16T10:47:26Z</dcterms:created>
  <dcterms:modified xsi:type="dcterms:W3CDTF">2017-09-14T13:46:59Z</dcterms:modified>
</cp:coreProperties>
</file>